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9"/>
  </p:notesMasterIdLst>
  <p:sldIdLst>
    <p:sldId id="256" r:id="rId2"/>
    <p:sldId id="266" r:id="rId3"/>
    <p:sldId id="267" r:id="rId4"/>
    <p:sldId id="269" r:id="rId5"/>
    <p:sldId id="284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7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EBAD2-FD5A-43D3-A9B1-E941D3DCD7A7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o-MD"/>
        </a:p>
      </dgm:t>
    </dgm:pt>
    <dgm:pt modelId="{DE9EF430-BF9A-4325-903B-52047DB8EDD1}">
      <dgm:prSet phldrT="[Text]" custT="1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33000">
              <a:schemeClr val="accent1">
                <a:lumMod val="40000"/>
                <a:lumOff val="60000"/>
              </a:schemeClr>
            </a:gs>
          </a:gsLst>
        </a:gradFill>
      </dgm:spPr>
      <dgm:t>
        <a:bodyPr/>
        <a:lstStyle/>
        <a:p>
          <a:r>
            <a:rPr lang="ro-RO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ORGANIZAREA FACULTĂȚII</a:t>
          </a:r>
          <a:endParaRPr lang="ro-MD" sz="24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A9EA0D-2FB8-421D-BD5B-8370A8F170EB}" type="parTrans" cxnId="{6838EA9B-310E-442B-B654-6FCEB4A3DC4A}">
      <dgm:prSet/>
      <dgm:spPr/>
      <dgm:t>
        <a:bodyPr/>
        <a:lstStyle/>
        <a:p>
          <a:endParaRPr lang="ro-MD"/>
        </a:p>
      </dgm:t>
    </dgm:pt>
    <dgm:pt modelId="{5350EE24-8C13-41C7-BBBB-BDFEB9609FFC}" type="sibTrans" cxnId="{6838EA9B-310E-442B-B654-6FCEB4A3DC4A}">
      <dgm:prSet/>
      <dgm:spPr/>
      <dgm:t>
        <a:bodyPr/>
        <a:lstStyle/>
        <a:p>
          <a:endParaRPr lang="ro-MD"/>
        </a:p>
      </dgm:t>
    </dgm:pt>
    <dgm:pt modelId="{7E65848F-BDD1-40F2-8E4E-CB7C9F5A9EA7}" type="asst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</a:gradFill>
      </dgm:spPr>
      <dgm:t>
        <a:bodyPr/>
        <a:lstStyle/>
        <a:p>
          <a:r>
            <a:rPr lang="ro-MD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Catedra Drept</a:t>
          </a:r>
        </a:p>
      </dgm:t>
    </dgm:pt>
    <dgm:pt modelId="{9AE0E6DB-7F7C-462E-BF5C-A5EDBA7169DC}" type="parTrans" cxnId="{681D3B17-16FA-4962-9A1B-9387211E4370}">
      <dgm:prSet/>
      <dgm:spPr/>
      <dgm:t>
        <a:bodyPr/>
        <a:lstStyle/>
        <a:p>
          <a:endParaRPr lang="ro-MD"/>
        </a:p>
      </dgm:t>
    </dgm:pt>
    <dgm:pt modelId="{F339D59E-88E1-4286-BF8E-2B6BA66065AB}" type="sibTrans" cxnId="{681D3B17-16FA-4962-9A1B-9387211E4370}">
      <dgm:prSet/>
      <dgm:spPr/>
      <dgm:t>
        <a:bodyPr/>
        <a:lstStyle/>
        <a:p>
          <a:endParaRPr lang="ro-MD"/>
        </a:p>
      </dgm:t>
    </dgm:pt>
    <dgm:pt modelId="{0923BD59-3023-4F9E-B1A7-65D2DD66B7F4}">
      <dgm:prSet phldrT="[Text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Comisia de calitate</a:t>
          </a:r>
          <a:endParaRPr lang="ro-MD" sz="24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E6B71-D057-46ED-B9AB-2195D03BAFB5}" type="parTrans" cxnId="{55EB6228-BF61-475F-AA23-40E63DCA26ED}">
      <dgm:prSet/>
      <dgm:spPr/>
      <dgm:t>
        <a:bodyPr/>
        <a:lstStyle/>
        <a:p>
          <a:endParaRPr lang="ro-MD"/>
        </a:p>
      </dgm:t>
    </dgm:pt>
    <dgm:pt modelId="{1682D33D-62CA-4ECF-AC9B-AD8BED972EA3}" type="sibTrans" cxnId="{55EB6228-BF61-475F-AA23-40E63DCA26ED}">
      <dgm:prSet/>
      <dgm:spPr/>
      <dgm:t>
        <a:bodyPr/>
        <a:lstStyle/>
        <a:p>
          <a:endParaRPr lang="ro-MD"/>
        </a:p>
      </dgm:t>
    </dgm:pt>
    <dgm:pt modelId="{1E36FD62-FFA6-4E78-B678-29FD35EC0FA0}">
      <dgm:prSet phldrT="[Text]" custT="1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Conducerea executivă a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acultății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 și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dministrație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ublică</a:t>
          </a:r>
          <a:endParaRPr lang="ro-MD" sz="24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01A4B1-7C69-4C40-8233-C35BCB15F46F}" type="parTrans" cxnId="{DB495BAF-D7BD-41FE-AC7F-391AC6152BF1}">
      <dgm:prSet/>
      <dgm:spPr/>
      <dgm:t>
        <a:bodyPr/>
        <a:lstStyle/>
        <a:p>
          <a:endParaRPr lang="ro-MD"/>
        </a:p>
      </dgm:t>
    </dgm:pt>
    <dgm:pt modelId="{F2166904-9829-4962-8CD4-2FA4B5B07A7C}" type="sibTrans" cxnId="{DB495BAF-D7BD-41FE-AC7F-391AC6152BF1}">
      <dgm:prSet/>
      <dgm:spPr/>
      <dgm:t>
        <a:bodyPr/>
        <a:lstStyle/>
        <a:p>
          <a:endParaRPr lang="ro-MD"/>
        </a:p>
      </dgm:t>
    </dgm:pt>
    <dgm:pt modelId="{F5D3B4EF-2D21-4FBD-A2E3-CBB9A9D160CE}">
      <dgm:prSet phldrT="[Text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0">
              <a:schemeClr val="tx2">
                <a:lumMod val="10000"/>
                <a:lumOff val="90000"/>
              </a:schemeClr>
            </a:gs>
          </a:gsLst>
        </a:gradFill>
      </dgm:spPr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Consiliul F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acultății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 și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dministrație </a:t>
          </a:r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ublică</a:t>
          </a:r>
          <a:endParaRPr lang="ro-MD" sz="24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C6A0A-3B58-4152-8D54-72240D39E4DC}" type="parTrans" cxnId="{86C7EBB2-580B-4BA0-BE6F-AEFF1CA28507}">
      <dgm:prSet/>
      <dgm:spPr/>
      <dgm:t>
        <a:bodyPr/>
        <a:lstStyle/>
        <a:p>
          <a:endParaRPr lang="ro-MD"/>
        </a:p>
      </dgm:t>
    </dgm:pt>
    <dgm:pt modelId="{617ECD04-344B-4DBC-B52F-72046CCDDCA1}" type="sibTrans" cxnId="{86C7EBB2-580B-4BA0-BE6F-AEFF1CA28507}">
      <dgm:prSet/>
      <dgm:spPr/>
      <dgm:t>
        <a:bodyPr/>
        <a:lstStyle/>
        <a:p>
          <a:endParaRPr lang="ro-MD"/>
        </a:p>
      </dgm:t>
    </dgm:pt>
    <dgm:pt modelId="{4EED458B-E08E-466F-A25B-C71C646EC71E}">
      <dgm:prSet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2000">
              <a:schemeClr val="tx2">
                <a:lumMod val="10000"/>
                <a:lumOff val="90000"/>
              </a:schemeClr>
            </a:gs>
          </a:gsLst>
        </a:gradFill>
      </dgm:spPr>
      <dgm:t>
        <a:bodyPr/>
        <a:lstStyle/>
        <a:p>
          <a:r>
            <a:rPr lang="ro-RO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Catedra Științe Politice și Administrative</a:t>
          </a:r>
          <a:endParaRPr lang="ro-MD" sz="24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1269B1-76B5-43B5-AAF2-E0AC2B9DF410}" type="parTrans" cxnId="{98BC8BCB-392C-4BE2-A133-3FEC02D7A6EF}">
      <dgm:prSet/>
      <dgm:spPr/>
      <dgm:t>
        <a:bodyPr/>
        <a:lstStyle/>
        <a:p>
          <a:endParaRPr lang="ro-MD"/>
        </a:p>
      </dgm:t>
    </dgm:pt>
    <dgm:pt modelId="{DEDAA57A-CD51-4E8E-93CE-5CBA83487FF6}" type="sibTrans" cxnId="{98BC8BCB-392C-4BE2-A133-3FEC02D7A6EF}">
      <dgm:prSet/>
      <dgm:spPr/>
      <dgm:t>
        <a:bodyPr/>
        <a:lstStyle/>
        <a:p>
          <a:endParaRPr lang="ro-MD"/>
        </a:p>
      </dgm:t>
    </dgm:pt>
    <dgm:pt modelId="{1824CA74-F6D1-4FAF-B86D-A8A6426B496E}" type="pres">
      <dgm:prSet presAssocID="{2A1EBAD2-FD5A-43D3-A9B1-E941D3DCD7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7AFA1E-CA9C-4382-ABC0-48B1692EA1FE}" type="pres">
      <dgm:prSet presAssocID="{DE9EF430-BF9A-4325-903B-52047DB8EDD1}" presName="root1" presStyleCnt="0"/>
      <dgm:spPr/>
    </dgm:pt>
    <dgm:pt modelId="{1ECF7DDF-EB5F-4811-A43D-1EAF66CCB66E}" type="pres">
      <dgm:prSet presAssocID="{DE9EF430-BF9A-4325-903B-52047DB8EDD1}" presName="LevelOneTextNode" presStyleLbl="node0" presStyleIdx="0" presStyleCnt="1" custLinFactNeighborX="-36861" custLinFactNeighborY="-2628">
        <dgm:presLayoutVars>
          <dgm:chPref val="3"/>
        </dgm:presLayoutVars>
      </dgm:prSet>
      <dgm:spPr/>
    </dgm:pt>
    <dgm:pt modelId="{A0E339FA-F746-404C-B98E-E74A033FA0A3}" type="pres">
      <dgm:prSet presAssocID="{DE9EF430-BF9A-4325-903B-52047DB8EDD1}" presName="level2hierChild" presStyleCnt="0"/>
      <dgm:spPr/>
    </dgm:pt>
    <dgm:pt modelId="{85489200-1CE5-4EB4-886B-12F005248567}" type="pres">
      <dgm:prSet presAssocID="{4501A4B1-7C69-4C40-8233-C35BCB15F46F}" presName="conn2-1" presStyleLbl="parChTrans1D2" presStyleIdx="0" presStyleCnt="5"/>
      <dgm:spPr/>
    </dgm:pt>
    <dgm:pt modelId="{06DD7BCA-5158-4BD7-A180-69C140F77C5E}" type="pres">
      <dgm:prSet presAssocID="{4501A4B1-7C69-4C40-8233-C35BCB15F46F}" presName="connTx" presStyleLbl="parChTrans1D2" presStyleIdx="0" presStyleCnt="5"/>
      <dgm:spPr/>
    </dgm:pt>
    <dgm:pt modelId="{F50FC36C-749B-4402-A5B0-2A29E3C1F117}" type="pres">
      <dgm:prSet presAssocID="{1E36FD62-FFA6-4E78-B678-29FD35EC0FA0}" presName="root2" presStyleCnt="0"/>
      <dgm:spPr/>
    </dgm:pt>
    <dgm:pt modelId="{6A27911C-968B-4F3C-ACC0-433915F01B61}" type="pres">
      <dgm:prSet presAssocID="{1E36FD62-FFA6-4E78-B678-29FD35EC0FA0}" presName="LevelTwoTextNode" presStyleLbl="node2" presStyleIdx="0" presStyleCnt="4" custScaleX="145950" custLinFactNeighborX="2472" custLinFactNeighborY="-375">
        <dgm:presLayoutVars>
          <dgm:chPref val="3"/>
        </dgm:presLayoutVars>
      </dgm:prSet>
      <dgm:spPr/>
    </dgm:pt>
    <dgm:pt modelId="{CF3C659D-6F0C-4BBB-BDFB-43AEED40E4BD}" type="pres">
      <dgm:prSet presAssocID="{1E36FD62-FFA6-4E78-B678-29FD35EC0FA0}" presName="level3hierChild" presStyleCnt="0"/>
      <dgm:spPr/>
    </dgm:pt>
    <dgm:pt modelId="{E28273CF-EE8F-4895-8290-4A8A27A31285}" type="pres">
      <dgm:prSet presAssocID="{9AE0E6DB-7F7C-462E-BF5C-A5EDBA7169DC}" presName="conn2-1" presStyleLbl="parChTrans1D2" presStyleIdx="1" presStyleCnt="5"/>
      <dgm:spPr/>
    </dgm:pt>
    <dgm:pt modelId="{C08A4B6C-F6AF-403D-8540-17BF1E045880}" type="pres">
      <dgm:prSet presAssocID="{9AE0E6DB-7F7C-462E-BF5C-A5EDBA7169DC}" presName="connTx" presStyleLbl="parChTrans1D2" presStyleIdx="1" presStyleCnt="5"/>
      <dgm:spPr/>
    </dgm:pt>
    <dgm:pt modelId="{27D56F93-6F8A-4A27-A526-97CA1D17C904}" type="pres">
      <dgm:prSet presAssocID="{7E65848F-BDD1-40F2-8E4E-CB7C9F5A9EA7}" presName="root2" presStyleCnt="0"/>
      <dgm:spPr/>
    </dgm:pt>
    <dgm:pt modelId="{D0589195-C26A-49C4-8C1F-E85744CE0FA4}" type="pres">
      <dgm:prSet presAssocID="{7E65848F-BDD1-40F2-8E4E-CB7C9F5A9EA7}" presName="LevelTwoTextNode" presStyleLbl="asst1" presStyleIdx="0" presStyleCnt="1" custScaleX="147094" custLinFactNeighborX="1328" custLinFactNeighborY="88">
        <dgm:presLayoutVars>
          <dgm:chPref val="3"/>
        </dgm:presLayoutVars>
      </dgm:prSet>
      <dgm:spPr/>
    </dgm:pt>
    <dgm:pt modelId="{16A5C7D8-7559-4CA9-A4F7-AD4B4381E7E3}" type="pres">
      <dgm:prSet presAssocID="{7E65848F-BDD1-40F2-8E4E-CB7C9F5A9EA7}" presName="level3hierChild" presStyleCnt="0"/>
      <dgm:spPr/>
    </dgm:pt>
    <dgm:pt modelId="{5A774E20-5F9B-4DC2-8D83-A81640DDBC7A}" type="pres">
      <dgm:prSet presAssocID="{ED1269B1-76B5-43B5-AAF2-E0AC2B9DF410}" presName="conn2-1" presStyleLbl="parChTrans1D2" presStyleIdx="2" presStyleCnt="5"/>
      <dgm:spPr/>
    </dgm:pt>
    <dgm:pt modelId="{11B6C84E-5D34-4594-ADAF-766C622DE6EF}" type="pres">
      <dgm:prSet presAssocID="{ED1269B1-76B5-43B5-AAF2-E0AC2B9DF410}" presName="connTx" presStyleLbl="parChTrans1D2" presStyleIdx="2" presStyleCnt="5"/>
      <dgm:spPr/>
    </dgm:pt>
    <dgm:pt modelId="{36DB2B84-766A-4F8A-B82E-7FFDAF466364}" type="pres">
      <dgm:prSet presAssocID="{4EED458B-E08E-466F-A25B-C71C646EC71E}" presName="root2" presStyleCnt="0"/>
      <dgm:spPr/>
    </dgm:pt>
    <dgm:pt modelId="{F38E0AE4-9E56-4CC4-84F7-B66266187AE1}" type="pres">
      <dgm:prSet presAssocID="{4EED458B-E08E-466F-A25B-C71C646EC71E}" presName="LevelTwoTextNode" presStyleLbl="node2" presStyleIdx="1" presStyleCnt="4" custScaleX="145534" custLinFactNeighborX="2108" custLinFactNeighborY="566">
        <dgm:presLayoutVars>
          <dgm:chPref val="3"/>
        </dgm:presLayoutVars>
      </dgm:prSet>
      <dgm:spPr/>
    </dgm:pt>
    <dgm:pt modelId="{D1659E3B-9E62-44AC-B9C3-ECF033B4F8FA}" type="pres">
      <dgm:prSet presAssocID="{4EED458B-E08E-466F-A25B-C71C646EC71E}" presName="level3hierChild" presStyleCnt="0"/>
      <dgm:spPr/>
    </dgm:pt>
    <dgm:pt modelId="{0F48BF56-8BAB-486A-B2A4-75426E3671BE}" type="pres">
      <dgm:prSet presAssocID="{FFEC6A0A-3B58-4152-8D54-72240D39E4DC}" presName="conn2-1" presStyleLbl="parChTrans1D2" presStyleIdx="3" presStyleCnt="5"/>
      <dgm:spPr/>
    </dgm:pt>
    <dgm:pt modelId="{19666063-B31B-40EE-86D5-71CB8151F346}" type="pres">
      <dgm:prSet presAssocID="{FFEC6A0A-3B58-4152-8D54-72240D39E4DC}" presName="connTx" presStyleLbl="parChTrans1D2" presStyleIdx="3" presStyleCnt="5"/>
      <dgm:spPr/>
    </dgm:pt>
    <dgm:pt modelId="{33C0CCEF-247E-4832-B016-CE917906C07C}" type="pres">
      <dgm:prSet presAssocID="{F5D3B4EF-2D21-4FBD-A2E3-CBB9A9D160CE}" presName="root2" presStyleCnt="0"/>
      <dgm:spPr/>
    </dgm:pt>
    <dgm:pt modelId="{61681C89-94F6-485F-BB77-B4060E600E0C}" type="pres">
      <dgm:prSet presAssocID="{F5D3B4EF-2D21-4FBD-A2E3-CBB9A9D160CE}" presName="LevelTwoTextNode" presStyleLbl="node2" presStyleIdx="2" presStyleCnt="4" custScaleX="144341" custLinFactNeighborX="2408">
        <dgm:presLayoutVars>
          <dgm:chPref val="3"/>
        </dgm:presLayoutVars>
      </dgm:prSet>
      <dgm:spPr/>
    </dgm:pt>
    <dgm:pt modelId="{CA87BC62-2F56-44AF-AD92-D3426F32F8FE}" type="pres">
      <dgm:prSet presAssocID="{F5D3B4EF-2D21-4FBD-A2E3-CBB9A9D160CE}" presName="level3hierChild" presStyleCnt="0"/>
      <dgm:spPr/>
    </dgm:pt>
    <dgm:pt modelId="{A5890BEA-5B80-4DB1-A4AC-1F22A82CEFD3}" type="pres">
      <dgm:prSet presAssocID="{0E0E6B71-D057-46ED-B9AB-2195D03BAFB5}" presName="conn2-1" presStyleLbl="parChTrans1D2" presStyleIdx="4" presStyleCnt="5"/>
      <dgm:spPr/>
    </dgm:pt>
    <dgm:pt modelId="{BFF63765-FAD9-4C12-B8F4-12BBE21EFF37}" type="pres">
      <dgm:prSet presAssocID="{0E0E6B71-D057-46ED-B9AB-2195D03BAFB5}" presName="connTx" presStyleLbl="parChTrans1D2" presStyleIdx="4" presStyleCnt="5"/>
      <dgm:spPr/>
    </dgm:pt>
    <dgm:pt modelId="{7B5252B9-71A0-4C40-8D26-37741966A425}" type="pres">
      <dgm:prSet presAssocID="{0923BD59-3023-4F9E-B1A7-65D2DD66B7F4}" presName="root2" presStyleCnt="0"/>
      <dgm:spPr/>
    </dgm:pt>
    <dgm:pt modelId="{89D79BD0-C435-49BF-8B0D-C726AE4927F6}" type="pres">
      <dgm:prSet presAssocID="{0923BD59-3023-4F9E-B1A7-65D2DD66B7F4}" presName="LevelTwoTextNode" presStyleLbl="node2" presStyleIdx="3" presStyleCnt="4" custScaleX="144823" custLinFactNeighborX="2929" custLinFactNeighborY="-205">
        <dgm:presLayoutVars>
          <dgm:chPref val="3"/>
        </dgm:presLayoutVars>
      </dgm:prSet>
      <dgm:spPr/>
    </dgm:pt>
    <dgm:pt modelId="{47D6CF38-D055-4327-814E-8C7E3E28D8EC}" type="pres">
      <dgm:prSet presAssocID="{0923BD59-3023-4F9E-B1A7-65D2DD66B7F4}" presName="level3hierChild" presStyleCnt="0"/>
      <dgm:spPr/>
    </dgm:pt>
  </dgm:ptLst>
  <dgm:cxnLst>
    <dgm:cxn modelId="{403ABB0B-9974-4E36-B3AA-52F7321A6DD2}" type="presOf" srcId="{0E0E6B71-D057-46ED-B9AB-2195D03BAFB5}" destId="{BFF63765-FAD9-4C12-B8F4-12BBE21EFF37}" srcOrd="1" destOrd="0" presId="urn:microsoft.com/office/officeart/2008/layout/HorizontalMultiLevelHierarchy"/>
    <dgm:cxn modelId="{681D3B17-16FA-4962-9A1B-9387211E4370}" srcId="{DE9EF430-BF9A-4325-903B-52047DB8EDD1}" destId="{7E65848F-BDD1-40F2-8E4E-CB7C9F5A9EA7}" srcOrd="1" destOrd="0" parTransId="{9AE0E6DB-7F7C-462E-BF5C-A5EDBA7169DC}" sibTransId="{F339D59E-88E1-4286-BF8E-2B6BA66065AB}"/>
    <dgm:cxn modelId="{55EB6228-BF61-475F-AA23-40E63DCA26ED}" srcId="{DE9EF430-BF9A-4325-903B-52047DB8EDD1}" destId="{0923BD59-3023-4F9E-B1A7-65D2DD66B7F4}" srcOrd="4" destOrd="0" parTransId="{0E0E6B71-D057-46ED-B9AB-2195D03BAFB5}" sibTransId="{1682D33D-62CA-4ECF-AC9B-AD8BED972EA3}"/>
    <dgm:cxn modelId="{77C7052B-5803-44DB-A191-799525E6D3E2}" type="presOf" srcId="{9AE0E6DB-7F7C-462E-BF5C-A5EDBA7169DC}" destId="{E28273CF-EE8F-4895-8290-4A8A27A31285}" srcOrd="0" destOrd="0" presId="urn:microsoft.com/office/officeart/2008/layout/HorizontalMultiLevelHierarchy"/>
    <dgm:cxn modelId="{A617F33E-D961-4AEE-BC7C-F420001AC7E4}" type="presOf" srcId="{DE9EF430-BF9A-4325-903B-52047DB8EDD1}" destId="{1ECF7DDF-EB5F-4811-A43D-1EAF66CCB66E}" srcOrd="0" destOrd="0" presId="urn:microsoft.com/office/officeart/2008/layout/HorizontalMultiLevelHierarchy"/>
    <dgm:cxn modelId="{112A173F-CBD6-42C9-9429-A4AC65C88104}" type="presOf" srcId="{9AE0E6DB-7F7C-462E-BF5C-A5EDBA7169DC}" destId="{C08A4B6C-F6AF-403D-8540-17BF1E045880}" srcOrd="1" destOrd="0" presId="urn:microsoft.com/office/officeart/2008/layout/HorizontalMultiLevelHierarchy"/>
    <dgm:cxn modelId="{DC85E164-8A94-436A-A9E0-B294B651C10F}" type="presOf" srcId="{4501A4B1-7C69-4C40-8233-C35BCB15F46F}" destId="{06DD7BCA-5158-4BD7-A180-69C140F77C5E}" srcOrd="1" destOrd="0" presId="urn:microsoft.com/office/officeart/2008/layout/HorizontalMultiLevelHierarchy"/>
    <dgm:cxn modelId="{DB0DE94C-385A-4158-A5DC-F1E567C8D5E8}" type="presOf" srcId="{ED1269B1-76B5-43B5-AAF2-E0AC2B9DF410}" destId="{11B6C84E-5D34-4594-ADAF-766C622DE6EF}" srcOrd="1" destOrd="0" presId="urn:microsoft.com/office/officeart/2008/layout/HorizontalMultiLevelHierarchy"/>
    <dgm:cxn modelId="{0B047B6E-F57B-4174-B092-B6FB5857AA17}" type="presOf" srcId="{7E65848F-BDD1-40F2-8E4E-CB7C9F5A9EA7}" destId="{D0589195-C26A-49C4-8C1F-E85744CE0FA4}" srcOrd="0" destOrd="0" presId="urn:microsoft.com/office/officeart/2008/layout/HorizontalMultiLevelHierarchy"/>
    <dgm:cxn modelId="{C765387E-0516-4B84-9BC7-98C921BBFF96}" type="presOf" srcId="{0E0E6B71-D057-46ED-B9AB-2195D03BAFB5}" destId="{A5890BEA-5B80-4DB1-A4AC-1F22A82CEFD3}" srcOrd="0" destOrd="0" presId="urn:microsoft.com/office/officeart/2008/layout/HorizontalMultiLevelHierarchy"/>
    <dgm:cxn modelId="{6838EA9B-310E-442B-B654-6FCEB4A3DC4A}" srcId="{2A1EBAD2-FD5A-43D3-A9B1-E941D3DCD7A7}" destId="{DE9EF430-BF9A-4325-903B-52047DB8EDD1}" srcOrd="0" destOrd="0" parTransId="{DAA9EA0D-2FB8-421D-BD5B-8370A8F170EB}" sibTransId="{5350EE24-8C13-41C7-BBBB-BDFEB9609FFC}"/>
    <dgm:cxn modelId="{090DF0A6-F414-413E-B18B-03FA7AD85C45}" type="presOf" srcId="{4501A4B1-7C69-4C40-8233-C35BCB15F46F}" destId="{85489200-1CE5-4EB4-886B-12F005248567}" srcOrd="0" destOrd="0" presId="urn:microsoft.com/office/officeart/2008/layout/HorizontalMultiLevelHierarchy"/>
    <dgm:cxn modelId="{C41289AB-59D8-418A-AA64-4343E7C66C4E}" type="presOf" srcId="{F5D3B4EF-2D21-4FBD-A2E3-CBB9A9D160CE}" destId="{61681C89-94F6-485F-BB77-B4060E600E0C}" srcOrd="0" destOrd="0" presId="urn:microsoft.com/office/officeart/2008/layout/HorizontalMultiLevelHierarchy"/>
    <dgm:cxn modelId="{DB495BAF-D7BD-41FE-AC7F-391AC6152BF1}" srcId="{DE9EF430-BF9A-4325-903B-52047DB8EDD1}" destId="{1E36FD62-FFA6-4E78-B678-29FD35EC0FA0}" srcOrd="0" destOrd="0" parTransId="{4501A4B1-7C69-4C40-8233-C35BCB15F46F}" sibTransId="{F2166904-9829-4962-8CD4-2FA4B5B07A7C}"/>
    <dgm:cxn modelId="{F842FBAF-B62C-4C53-9489-E64C97E6DAFA}" type="presOf" srcId="{0923BD59-3023-4F9E-B1A7-65D2DD66B7F4}" destId="{89D79BD0-C435-49BF-8B0D-C726AE4927F6}" srcOrd="0" destOrd="0" presId="urn:microsoft.com/office/officeart/2008/layout/HorizontalMultiLevelHierarchy"/>
    <dgm:cxn modelId="{86C7EBB2-580B-4BA0-BE6F-AEFF1CA28507}" srcId="{DE9EF430-BF9A-4325-903B-52047DB8EDD1}" destId="{F5D3B4EF-2D21-4FBD-A2E3-CBB9A9D160CE}" srcOrd="3" destOrd="0" parTransId="{FFEC6A0A-3B58-4152-8D54-72240D39E4DC}" sibTransId="{617ECD04-344B-4DBC-B52F-72046CCDDCA1}"/>
    <dgm:cxn modelId="{0A2DD4B4-809B-4E80-9EF2-56D07D765E99}" type="presOf" srcId="{4EED458B-E08E-466F-A25B-C71C646EC71E}" destId="{F38E0AE4-9E56-4CC4-84F7-B66266187AE1}" srcOrd="0" destOrd="0" presId="urn:microsoft.com/office/officeart/2008/layout/HorizontalMultiLevelHierarchy"/>
    <dgm:cxn modelId="{81FBA5C1-E3FB-41B6-8F65-1FA5A3FED67C}" type="presOf" srcId="{ED1269B1-76B5-43B5-AAF2-E0AC2B9DF410}" destId="{5A774E20-5F9B-4DC2-8D83-A81640DDBC7A}" srcOrd="0" destOrd="0" presId="urn:microsoft.com/office/officeart/2008/layout/HorizontalMultiLevelHierarchy"/>
    <dgm:cxn modelId="{832EDDC2-D24D-405F-9B2F-38DCB8C47426}" type="presOf" srcId="{1E36FD62-FFA6-4E78-B678-29FD35EC0FA0}" destId="{6A27911C-968B-4F3C-ACC0-433915F01B61}" srcOrd="0" destOrd="0" presId="urn:microsoft.com/office/officeart/2008/layout/HorizontalMultiLevelHierarchy"/>
    <dgm:cxn modelId="{98BC8BCB-392C-4BE2-A133-3FEC02D7A6EF}" srcId="{DE9EF430-BF9A-4325-903B-52047DB8EDD1}" destId="{4EED458B-E08E-466F-A25B-C71C646EC71E}" srcOrd="2" destOrd="0" parTransId="{ED1269B1-76B5-43B5-AAF2-E0AC2B9DF410}" sibTransId="{DEDAA57A-CD51-4E8E-93CE-5CBA83487FF6}"/>
    <dgm:cxn modelId="{D9E1D1D6-15B9-4A43-A33E-AA3D7FDA789B}" type="presOf" srcId="{FFEC6A0A-3B58-4152-8D54-72240D39E4DC}" destId="{0F48BF56-8BAB-486A-B2A4-75426E3671BE}" srcOrd="0" destOrd="0" presId="urn:microsoft.com/office/officeart/2008/layout/HorizontalMultiLevelHierarchy"/>
    <dgm:cxn modelId="{142CB8D8-D9E7-4468-81B8-284C3B716068}" type="presOf" srcId="{2A1EBAD2-FD5A-43D3-A9B1-E941D3DCD7A7}" destId="{1824CA74-F6D1-4FAF-B86D-A8A6426B496E}" srcOrd="0" destOrd="0" presId="urn:microsoft.com/office/officeart/2008/layout/HorizontalMultiLevelHierarchy"/>
    <dgm:cxn modelId="{62A267E3-586E-4697-B515-E4D20FC1F52C}" type="presOf" srcId="{FFEC6A0A-3B58-4152-8D54-72240D39E4DC}" destId="{19666063-B31B-40EE-86D5-71CB8151F346}" srcOrd="1" destOrd="0" presId="urn:microsoft.com/office/officeart/2008/layout/HorizontalMultiLevelHierarchy"/>
    <dgm:cxn modelId="{82391222-7123-4DA9-B9E8-D3A6B18350CE}" type="presParOf" srcId="{1824CA74-F6D1-4FAF-B86D-A8A6426B496E}" destId="{707AFA1E-CA9C-4382-ABC0-48B1692EA1FE}" srcOrd="0" destOrd="0" presId="urn:microsoft.com/office/officeart/2008/layout/HorizontalMultiLevelHierarchy"/>
    <dgm:cxn modelId="{DEBACD26-D02E-4A2A-A2C7-ABD3E66B8F2C}" type="presParOf" srcId="{707AFA1E-CA9C-4382-ABC0-48B1692EA1FE}" destId="{1ECF7DDF-EB5F-4811-A43D-1EAF66CCB66E}" srcOrd="0" destOrd="0" presId="urn:microsoft.com/office/officeart/2008/layout/HorizontalMultiLevelHierarchy"/>
    <dgm:cxn modelId="{351E82B6-7164-40F7-A123-6CE5D88001D8}" type="presParOf" srcId="{707AFA1E-CA9C-4382-ABC0-48B1692EA1FE}" destId="{A0E339FA-F746-404C-B98E-E74A033FA0A3}" srcOrd="1" destOrd="0" presId="urn:microsoft.com/office/officeart/2008/layout/HorizontalMultiLevelHierarchy"/>
    <dgm:cxn modelId="{DD764767-F53C-48E0-A86A-F562848900A7}" type="presParOf" srcId="{A0E339FA-F746-404C-B98E-E74A033FA0A3}" destId="{85489200-1CE5-4EB4-886B-12F005248567}" srcOrd="0" destOrd="0" presId="urn:microsoft.com/office/officeart/2008/layout/HorizontalMultiLevelHierarchy"/>
    <dgm:cxn modelId="{812EF661-E200-46DC-9D94-7F7042B4CCD9}" type="presParOf" srcId="{85489200-1CE5-4EB4-886B-12F005248567}" destId="{06DD7BCA-5158-4BD7-A180-69C140F77C5E}" srcOrd="0" destOrd="0" presId="urn:microsoft.com/office/officeart/2008/layout/HorizontalMultiLevelHierarchy"/>
    <dgm:cxn modelId="{04019D7C-E0B8-494E-A084-8AD994E736D3}" type="presParOf" srcId="{A0E339FA-F746-404C-B98E-E74A033FA0A3}" destId="{F50FC36C-749B-4402-A5B0-2A29E3C1F117}" srcOrd="1" destOrd="0" presId="urn:microsoft.com/office/officeart/2008/layout/HorizontalMultiLevelHierarchy"/>
    <dgm:cxn modelId="{5D447829-D26C-4928-ADA1-F84CE997BF5B}" type="presParOf" srcId="{F50FC36C-749B-4402-A5B0-2A29E3C1F117}" destId="{6A27911C-968B-4F3C-ACC0-433915F01B61}" srcOrd="0" destOrd="0" presId="urn:microsoft.com/office/officeart/2008/layout/HorizontalMultiLevelHierarchy"/>
    <dgm:cxn modelId="{7AC0D8E5-BCC6-4A89-8425-13808FD70597}" type="presParOf" srcId="{F50FC36C-749B-4402-A5B0-2A29E3C1F117}" destId="{CF3C659D-6F0C-4BBB-BDFB-43AEED40E4BD}" srcOrd="1" destOrd="0" presId="urn:microsoft.com/office/officeart/2008/layout/HorizontalMultiLevelHierarchy"/>
    <dgm:cxn modelId="{18C94C4E-5F08-4664-9EBA-3736119C30E7}" type="presParOf" srcId="{A0E339FA-F746-404C-B98E-E74A033FA0A3}" destId="{E28273CF-EE8F-4895-8290-4A8A27A31285}" srcOrd="2" destOrd="0" presId="urn:microsoft.com/office/officeart/2008/layout/HorizontalMultiLevelHierarchy"/>
    <dgm:cxn modelId="{AE56ADB0-E179-4C47-9C1B-4CBA144F7EAA}" type="presParOf" srcId="{E28273CF-EE8F-4895-8290-4A8A27A31285}" destId="{C08A4B6C-F6AF-403D-8540-17BF1E045880}" srcOrd="0" destOrd="0" presId="urn:microsoft.com/office/officeart/2008/layout/HorizontalMultiLevelHierarchy"/>
    <dgm:cxn modelId="{B042349F-18DE-49DF-B7C7-1D19D719D6AD}" type="presParOf" srcId="{A0E339FA-F746-404C-B98E-E74A033FA0A3}" destId="{27D56F93-6F8A-4A27-A526-97CA1D17C904}" srcOrd="3" destOrd="0" presId="urn:microsoft.com/office/officeart/2008/layout/HorizontalMultiLevelHierarchy"/>
    <dgm:cxn modelId="{9AA5E8C1-C2E1-4B48-95B1-2239772E75BB}" type="presParOf" srcId="{27D56F93-6F8A-4A27-A526-97CA1D17C904}" destId="{D0589195-C26A-49C4-8C1F-E85744CE0FA4}" srcOrd="0" destOrd="0" presId="urn:microsoft.com/office/officeart/2008/layout/HorizontalMultiLevelHierarchy"/>
    <dgm:cxn modelId="{84C15CE9-EA6F-4739-921D-F8CEE2D8DE2B}" type="presParOf" srcId="{27D56F93-6F8A-4A27-A526-97CA1D17C904}" destId="{16A5C7D8-7559-4CA9-A4F7-AD4B4381E7E3}" srcOrd="1" destOrd="0" presId="urn:microsoft.com/office/officeart/2008/layout/HorizontalMultiLevelHierarchy"/>
    <dgm:cxn modelId="{0512A1BE-3B25-4B74-9CC9-18E49A16692E}" type="presParOf" srcId="{A0E339FA-F746-404C-B98E-E74A033FA0A3}" destId="{5A774E20-5F9B-4DC2-8D83-A81640DDBC7A}" srcOrd="4" destOrd="0" presId="urn:microsoft.com/office/officeart/2008/layout/HorizontalMultiLevelHierarchy"/>
    <dgm:cxn modelId="{27F06F65-2EEA-4D20-9981-58A44D4B03E3}" type="presParOf" srcId="{5A774E20-5F9B-4DC2-8D83-A81640DDBC7A}" destId="{11B6C84E-5D34-4594-ADAF-766C622DE6EF}" srcOrd="0" destOrd="0" presId="urn:microsoft.com/office/officeart/2008/layout/HorizontalMultiLevelHierarchy"/>
    <dgm:cxn modelId="{9D4AEAD6-F1AF-4FAC-975D-2F229809B603}" type="presParOf" srcId="{A0E339FA-F746-404C-B98E-E74A033FA0A3}" destId="{36DB2B84-766A-4F8A-B82E-7FFDAF466364}" srcOrd="5" destOrd="0" presId="urn:microsoft.com/office/officeart/2008/layout/HorizontalMultiLevelHierarchy"/>
    <dgm:cxn modelId="{0AE43EA3-88EA-483B-9623-C3AF8C905B7A}" type="presParOf" srcId="{36DB2B84-766A-4F8A-B82E-7FFDAF466364}" destId="{F38E0AE4-9E56-4CC4-84F7-B66266187AE1}" srcOrd="0" destOrd="0" presId="urn:microsoft.com/office/officeart/2008/layout/HorizontalMultiLevelHierarchy"/>
    <dgm:cxn modelId="{69905E99-01C2-42EF-A9B4-4658EBB8DFA3}" type="presParOf" srcId="{36DB2B84-766A-4F8A-B82E-7FFDAF466364}" destId="{D1659E3B-9E62-44AC-B9C3-ECF033B4F8FA}" srcOrd="1" destOrd="0" presId="urn:microsoft.com/office/officeart/2008/layout/HorizontalMultiLevelHierarchy"/>
    <dgm:cxn modelId="{46CE87FA-13D9-46D3-BD3D-E58058862016}" type="presParOf" srcId="{A0E339FA-F746-404C-B98E-E74A033FA0A3}" destId="{0F48BF56-8BAB-486A-B2A4-75426E3671BE}" srcOrd="6" destOrd="0" presId="urn:microsoft.com/office/officeart/2008/layout/HorizontalMultiLevelHierarchy"/>
    <dgm:cxn modelId="{CE29733A-6251-46C9-AC89-980C38AF1191}" type="presParOf" srcId="{0F48BF56-8BAB-486A-B2A4-75426E3671BE}" destId="{19666063-B31B-40EE-86D5-71CB8151F346}" srcOrd="0" destOrd="0" presId="urn:microsoft.com/office/officeart/2008/layout/HorizontalMultiLevelHierarchy"/>
    <dgm:cxn modelId="{64FECD7F-069C-4D6B-B0B7-5017F78C0701}" type="presParOf" srcId="{A0E339FA-F746-404C-B98E-E74A033FA0A3}" destId="{33C0CCEF-247E-4832-B016-CE917906C07C}" srcOrd="7" destOrd="0" presId="urn:microsoft.com/office/officeart/2008/layout/HorizontalMultiLevelHierarchy"/>
    <dgm:cxn modelId="{9D22DB9E-3C2D-4578-82AE-325B4ACCB56C}" type="presParOf" srcId="{33C0CCEF-247E-4832-B016-CE917906C07C}" destId="{61681C89-94F6-485F-BB77-B4060E600E0C}" srcOrd="0" destOrd="0" presId="urn:microsoft.com/office/officeart/2008/layout/HorizontalMultiLevelHierarchy"/>
    <dgm:cxn modelId="{EEB7768F-4BBB-4D5D-9E6E-11BEABE509E2}" type="presParOf" srcId="{33C0CCEF-247E-4832-B016-CE917906C07C}" destId="{CA87BC62-2F56-44AF-AD92-D3426F32F8FE}" srcOrd="1" destOrd="0" presId="urn:microsoft.com/office/officeart/2008/layout/HorizontalMultiLevelHierarchy"/>
    <dgm:cxn modelId="{E2F057FB-99DB-4335-9BEB-091B16D9D4CC}" type="presParOf" srcId="{A0E339FA-F746-404C-B98E-E74A033FA0A3}" destId="{A5890BEA-5B80-4DB1-A4AC-1F22A82CEFD3}" srcOrd="8" destOrd="0" presId="urn:microsoft.com/office/officeart/2008/layout/HorizontalMultiLevelHierarchy"/>
    <dgm:cxn modelId="{13717888-9529-4F8D-A5E7-B86BCC7012C1}" type="presParOf" srcId="{A5890BEA-5B80-4DB1-A4AC-1F22A82CEFD3}" destId="{BFF63765-FAD9-4C12-B8F4-12BBE21EFF37}" srcOrd="0" destOrd="0" presId="urn:microsoft.com/office/officeart/2008/layout/HorizontalMultiLevelHierarchy"/>
    <dgm:cxn modelId="{0F26D7C0-A39E-46E6-8FAB-BC66C6E6FB63}" type="presParOf" srcId="{A0E339FA-F746-404C-B98E-E74A033FA0A3}" destId="{7B5252B9-71A0-4C40-8D26-37741966A425}" srcOrd="9" destOrd="0" presId="urn:microsoft.com/office/officeart/2008/layout/HorizontalMultiLevelHierarchy"/>
    <dgm:cxn modelId="{67BBB19A-1041-4532-815F-657BA64025F6}" type="presParOf" srcId="{7B5252B9-71A0-4C40-8D26-37741966A425}" destId="{89D79BD0-C435-49BF-8B0D-C726AE4927F6}" srcOrd="0" destOrd="0" presId="urn:microsoft.com/office/officeart/2008/layout/HorizontalMultiLevelHierarchy"/>
    <dgm:cxn modelId="{5BEF77B2-70CA-477D-8EFE-EFA6F6363A7F}" type="presParOf" srcId="{7B5252B9-71A0-4C40-8D26-37741966A425}" destId="{47D6CF38-D055-4327-814E-8C7E3E28D8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90BEA-5B80-4DB1-A4AC-1F22A82CEFD3}">
      <dsp:nvSpPr>
        <dsp:cNvPr id="0" name=""/>
        <dsp:cNvSpPr/>
      </dsp:nvSpPr>
      <dsp:spPr>
        <a:xfrm>
          <a:off x="2287457" y="2704076"/>
          <a:ext cx="1057572" cy="248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8786" y="0"/>
              </a:lnTo>
              <a:lnTo>
                <a:pt x="528786" y="2487809"/>
              </a:lnTo>
              <a:lnTo>
                <a:pt x="1057572" y="2487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MD" sz="900" kern="1200"/>
        </a:p>
      </dsp:txBody>
      <dsp:txXfrm>
        <a:off x="2748661" y="3880399"/>
        <a:ext cx="135163" cy="135163"/>
      </dsp:txXfrm>
    </dsp:sp>
    <dsp:sp modelId="{0F48BF56-8BAB-486A-B2A4-75426E3671BE}">
      <dsp:nvSpPr>
        <dsp:cNvPr id="0" name=""/>
        <dsp:cNvSpPr/>
      </dsp:nvSpPr>
      <dsp:spPr>
        <a:xfrm>
          <a:off x="2287457" y="2704076"/>
          <a:ext cx="1041445" cy="1310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0722" y="0"/>
              </a:lnTo>
              <a:lnTo>
                <a:pt x="520722" y="1310135"/>
              </a:lnTo>
              <a:lnTo>
                <a:pt x="1041445" y="1310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MD" sz="500" kern="1200"/>
        </a:p>
      </dsp:txBody>
      <dsp:txXfrm>
        <a:off x="2766339" y="3317303"/>
        <a:ext cx="83681" cy="83681"/>
      </dsp:txXfrm>
    </dsp:sp>
    <dsp:sp modelId="{5A774E20-5F9B-4DC2-8D83-A81640DDBC7A}">
      <dsp:nvSpPr>
        <dsp:cNvPr id="0" name=""/>
        <dsp:cNvSpPr/>
      </dsp:nvSpPr>
      <dsp:spPr>
        <a:xfrm>
          <a:off x="2287457" y="2704076"/>
          <a:ext cx="1032159" cy="13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6079" y="0"/>
              </a:lnTo>
              <a:lnTo>
                <a:pt x="516079" y="135868"/>
              </a:lnTo>
              <a:lnTo>
                <a:pt x="1032159" y="1358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MD" sz="500" kern="1200"/>
        </a:p>
      </dsp:txBody>
      <dsp:txXfrm>
        <a:off x="2777510" y="2745984"/>
        <a:ext cx="52053" cy="52053"/>
      </dsp:txXfrm>
    </dsp:sp>
    <dsp:sp modelId="{E28273CF-EE8F-4895-8290-4A8A27A31285}">
      <dsp:nvSpPr>
        <dsp:cNvPr id="0" name=""/>
        <dsp:cNvSpPr/>
      </dsp:nvSpPr>
      <dsp:spPr>
        <a:xfrm>
          <a:off x="2287457" y="1655825"/>
          <a:ext cx="1008016" cy="1048251"/>
        </a:xfrm>
        <a:custGeom>
          <a:avLst/>
          <a:gdLst/>
          <a:ahLst/>
          <a:cxnLst/>
          <a:rect l="0" t="0" r="0" b="0"/>
          <a:pathLst>
            <a:path>
              <a:moveTo>
                <a:pt x="0" y="1048251"/>
              </a:moveTo>
              <a:lnTo>
                <a:pt x="504008" y="1048251"/>
              </a:lnTo>
              <a:lnTo>
                <a:pt x="504008" y="0"/>
              </a:lnTo>
              <a:lnTo>
                <a:pt x="100801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MD" sz="500" kern="1200"/>
        </a:p>
      </dsp:txBody>
      <dsp:txXfrm>
        <a:off x="2755108" y="2143593"/>
        <a:ext cx="72713" cy="72713"/>
      </dsp:txXfrm>
    </dsp:sp>
    <dsp:sp modelId="{85489200-1CE5-4EB4-886B-12F005248567}">
      <dsp:nvSpPr>
        <dsp:cNvPr id="0" name=""/>
        <dsp:cNvSpPr/>
      </dsp:nvSpPr>
      <dsp:spPr>
        <a:xfrm>
          <a:off x="2287457" y="471847"/>
          <a:ext cx="1043426" cy="2232229"/>
        </a:xfrm>
        <a:custGeom>
          <a:avLst/>
          <a:gdLst/>
          <a:ahLst/>
          <a:cxnLst/>
          <a:rect l="0" t="0" r="0" b="0"/>
          <a:pathLst>
            <a:path>
              <a:moveTo>
                <a:pt x="0" y="2232229"/>
              </a:moveTo>
              <a:lnTo>
                <a:pt x="521713" y="2232229"/>
              </a:lnTo>
              <a:lnTo>
                <a:pt x="521713" y="0"/>
              </a:lnTo>
              <a:lnTo>
                <a:pt x="104342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MD" sz="800" kern="1200"/>
        </a:p>
      </dsp:txBody>
      <dsp:txXfrm>
        <a:off x="2747569" y="1526360"/>
        <a:ext cx="123202" cy="123202"/>
      </dsp:txXfrm>
    </dsp:sp>
    <dsp:sp modelId="{1ECF7DDF-EB5F-4811-A43D-1EAF66CCB66E}">
      <dsp:nvSpPr>
        <dsp:cNvPr id="0" name=""/>
        <dsp:cNvSpPr/>
      </dsp:nvSpPr>
      <dsp:spPr>
        <a:xfrm rot="16200000">
          <a:off x="-667773" y="2232233"/>
          <a:ext cx="4966773" cy="943687"/>
        </a:xfrm>
        <a:prstGeom prst="rect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33000">
              <a:schemeClr val="accent1">
                <a:lumMod val="40000"/>
                <a:lumOff val="6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ORGANIZAREA FACULTĂȚII</a:t>
          </a:r>
          <a:endParaRPr lang="ro-MD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667773" y="2232233"/>
        <a:ext cx="4966773" cy="943687"/>
      </dsp:txXfrm>
    </dsp:sp>
    <dsp:sp modelId="{6A27911C-968B-4F3C-ACC0-433915F01B61}">
      <dsp:nvSpPr>
        <dsp:cNvPr id="0" name=""/>
        <dsp:cNvSpPr/>
      </dsp:nvSpPr>
      <dsp:spPr>
        <a:xfrm>
          <a:off x="3330884" y="3"/>
          <a:ext cx="4517580" cy="943687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Conducerea executivă a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acultății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 și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dministrație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ublică</a:t>
          </a:r>
          <a:endParaRPr lang="ro-MD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0884" y="3"/>
        <a:ext cx="4517580" cy="943687"/>
      </dsp:txXfrm>
    </dsp:sp>
    <dsp:sp modelId="{D0589195-C26A-49C4-8C1F-E85744CE0FA4}">
      <dsp:nvSpPr>
        <dsp:cNvPr id="0" name=""/>
        <dsp:cNvSpPr/>
      </dsp:nvSpPr>
      <dsp:spPr>
        <a:xfrm>
          <a:off x="3295473" y="1183981"/>
          <a:ext cx="4552990" cy="943687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D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Catedra Drept</a:t>
          </a:r>
        </a:p>
      </dsp:txBody>
      <dsp:txXfrm>
        <a:off x="3295473" y="1183981"/>
        <a:ext cx="4552990" cy="943687"/>
      </dsp:txXfrm>
    </dsp:sp>
    <dsp:sp modelId="{F38E0AE4-9E56-4CC4-84F7-B66266187AE1}">
      <dsp:nvSpPr>
        <dsp:cNvPr id="0" name=""/>
        <dsp:cNvSpPr/>
      </dsp:nvSpPr>
      <dsp:spPr>
        <a:xfrm>
          <a:off x="3319617" y="2368101"/>
          <a:ext cx="4504704" cy="9436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2000">
              <a:schemeClr val="tx2">
                <a:lumMod val="10000"/>
                <a:lumOff val="9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Catedra Științe Politice și Administrative</a:t>
          </a:r>
          <a:endParaRPr lang="ro-MD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9617" y="2368101"/>
        <a:ext cx="4504704" cy="943687"/>
      </dsp:txXfrm>
    </dsp:sp>
    <dsp:sp modelId="{61681C89-94F6-485F-BB77-B4060E600E0C}">
      <dsp:nvSpPr>
        <dsp:cNvPr id="0" name=""/>
        <dsp:cNvSpPr/>
      </dsp:nvSpPr>
      <dsp:spPr>
        <a:xfrm>
          <a:off x="3328903" y="3542368"/>
          <a:ext cx="4467777" cy="9436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0">
              <a:schemeClr val="tx2">
                <a:lumMod val="10000"/>
                <a:lumOff val="9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Consiliul F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acultății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rept și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dministrație </a:t>
          </a: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pt-BR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ublică</a:t>
          </a:r>
          <a:endParaRPr lang="ro-MD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8903" y="3542368"/>
        <a:ext cx="4467777" cy="943687"/>
      </dsp:txXfrm>
    </dsp:sp>
    <dsp:sp modelId="{89D79BD0-C435-49BF-8B0D-C726AE4927F6}">
      <dsp:nvSpPr>
        <dsp:cNvPr id="0" name=""/>
        <dsp:cNvSpPr/>
      </dsp:nvSpPr>
      <dsp:spPr>
        <a:xfrm>
          <a:off x="3345029" y="4720042"/>
          <a:ext cx="4482696" cy="9436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0">
              <a:schemeClr val="tx2">
                <a:lumMod val="10000"/>
                <a:lumOff val="9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2400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Comisia de calitate</a:t>
          </a:r>
          <a:endParaRPr lang="ro-MD" sz="2400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5029" y="4720042"/>
        <a:ext cx="4482696" cy="94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MD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CCE4-9AD9-40A4-BD38-AE5E2D713F0E}" type="datetimeFigureOut">
              <a:rPr lang="ro-MD" smtClean="0"/>
              <a:t>14.07.2023</a:t>
            </a:fld>
            <a:endParaRPr lang="ro-MD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MD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o-MD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MD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A43A-B6A2-46AB-A7FB-F33FD604CA48}" type="slidenum">
              <a:rPr lang="ro-MD" smtClean="0"/>
              <a:t>‹#›</a:t>
            </a:fld>
            <a:endParaRPr lang="ro-MD"/>
          </a:p>
        </p:txBody>
      </p:sp>
    </p:spTree>
    <p:extLst>
      <p:ext uri="{BB962C8B-B14F-4D97-AF65-F5344CB8AC3E}">
        <p14:creationId xmlns:p14="http://schemas.microsoft.com/office/powerpoint/2010/main" val="124896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MD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7A43A-B6A2-46AB-A7FB-F33FD604CA48}" type="slidenum">
              <a:rPr lang="ro-MD" smtClean="0"/>
              <a:t>3</a:t>
            </a:fld>
            <a:endParaRPr lang="ro-MD"/>
          </a:p>
        </p:txBody>
      </p:sp>
    </p:spTree>
    <p:extLst>
      <p:ext uri="{BB962C8B-B14F-4D97-AF65-F5344CB8AC3E}">
        <p14:creationId xmlns:p14="http://schemas.microsoft.com/office/powerpoint/2010/main" val="388387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4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5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1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6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A1D3096-689C-4C53-94B4-94A9241E1BF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DEB9A6E-7AF4-4D16-8BB4-B15C1A1F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5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0115-4AC2-4443-897C-007C20330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" y="863948"/>
            <a:ext cx="8979763" cy="2816569"/>
          </a:xfrm>
        </p:spPr>
        <p:txBody>
          <a:bodyPr>
            <a:noAutofit/>
          </a:bodyPr>
          <a:lstStyle/>
          <a:p>
            <a:pPr algn="ctr"/>
            <a:r>
              <a:rPr lang="ro-RO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FACULTATEA</a:t>
            </a:r>
            <a:br>
              <a:rPr lang="ro-RO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DREPT </a:t>
            </a:r>
            <a:b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b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ADMINISTRA</a:t>
            </a:r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PUBLIC</a:t>
            </a:r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6A2C96B9-1D78-4046-A090-EA440E168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801" y="481913"/>
            <a:ext cx="2677248" cy="2615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62EF7DD0-ACCB-4768-8FBC-AF7C1826F988}"/>
              </a:ext>
            </a:extLst>
          </p:cNvPr>
          <p:cNvSpPr/>
          <p:nvPr/>
        </p:nvSpPr>
        <p:spPr>
          <a:xfrm>
            <a:off x="4674612" y="4806340"/>
            <a:ext cx="64556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5400" b="1" dirty="0">
                <a:latin typeface="Arial" panose="020B0604020202020204" pitchFamily="34" charset="0"/>
                <a:cs typeface="Arial" panose="020B0604020202020204" pitchFamily="34" charset="0"/>
              </a:rPr>
              <a:t> „De jure, de facto”</a:t>
            </a:r>
            <a:endParaRPr lang="ro-MD" sz="5400" dirty="0"/>
          </a:p>
        </p:txBody>
      </p:sp>
      <p:pic>
        <p:nvPicPr>
          <p:cNvPr id="8" name="Imagine 7">
            <a:extLst>
              <a:ext uri="{FF2B5EF4-FFF2-40B4-BE49-F238E27FC236}">
                <a16:creationId xmlns:a16="http://schemas.microsoft.com/office/drawing/2014/main" id="{DC189E4D-C616-4EFB-9CA7-0BCD683A0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39" y="4212137"/>
            <a:ext cx="2484329" cy="232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38D95B-E820-47FA-9218-EE09B46B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766119"/>
            <a:ext cx="10772775" cy="139161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o-RO" sz="4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Misiunea </a:t>
            </a:r>
            <a:br>
              <a:rPr lang="ro-RO" sz="4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4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 obiectivele facultății</a:t>
            </a:r>
            <a:br>
              <a:rPr lang="en-US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D8E3B5-0EBB-4E7E-AC8F-DE4F48E67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481224"/>
            <a:ext cx="10753725" cy="3766185"/>
          </a:xfrm>
        </p:spPr>
        <p:txBody>
          <a:bodyPr>
            <a:normAutofit fontScale="92500" lnSpcReduction="10000"/>
          </a:bodyPr>
          <a:lstStyle/>
          <a:p>
            <a:pPr marL="0" marR="2540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Facultatea promovează un proiect educațional ancorat în valori ambițioase și puternice, exprimate prin spiritul integrității, umanității, democrației și datoriei civice. Programele noastre academice sunt concepute pentru a vă ajuta să vă realizați și să vă îndepliniți visurile și aspirațiile. Ne-am angajat să pregătim studenții pentru provocările perioadei în care ne aflăm, pentru viața într-o comunitate prosperă, dar și în continuă schimbare. </a:t>
            </a:r>
          </a:p>
          <a:p>
            <a:pPr marL="0" marR="2540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Prin urmare, avem o sarcină ambițioasă, să formăm specialiști calificați și competitivi, capabili să ia decizii competente în cele mai dificile situații, să răspundă cerințelor domeniului profesional ales, DREPT ȘI ADMINISTRAȚIE PUBLICĂ.</a:t>
            </a:r>
            <a:endParaRPr lang="ro-MD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400" marR="25400" algn="just">
              <a:lnSpc>
                <a:spcPct val="115000"/>
              </a:lnSpc>
              <a:spcAft>
                <a:spcPts val="8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0ABE8F-F787-4E2D-9187-6DEF78366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5" y="363598"/>
            <a:ext cx="1686858" cy="1648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3B8CA874-1BFD-4A41-B14D-B51507F7F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0122" y="185925"/>
            <a:ext cx="1949603" cy="182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Nomogramă 7">
            <a:extLst>
              <a:ext uri="{FF2B5EF4-FFF2-40B4-BE49-F238E27FC236}">
                <a16:creationId xmlns:a16="http://schemas.microsoft.com/office/drawing/2014/main" id="{06BEE29F-9EF5-4AF9-ABC6-F4F845EC2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891073"/>
              </p:ext>
            </p:extLst>
          </p:nvPr>
        </p:nvGraphicFramePr>
        <p:xfrm>
          <a:off x="1424815" y="431710"/>
          <a:ext cx="9498982" cy="566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5">
            <a:extLst>
              <a:ext uri="{FF2B5EF4-FFF2-40B4-BE49-F238E27FC236}">
                <a16:creationId xmlns:a16="http://schemas.microsoft.com/office/drawing/2014/main" id="{694D03CD-D5C4-409E-A57D-E1013672CC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56" y="857838"/>
            <a:ext cx="1741574" cy="1701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0582E806-A9B2-4AC5-87A3-C778DD0F4F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12969" y="4090342"/>
            <a:ext cx="2494404" cy="233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3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4960-0635-448A-AF1A-5E146BBF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098" y="21265"/>
            <a:ext cx="6285390" cy="1355780"/>
          </a:xfrm>
        </p:spPr>
        <p:txBody>
          <a:bodyPr>
            <a:normAutofit fontScale="90000"/>
          </a:bodyPr>
          <a:lstStyle/>
          <a:p>
            <a:pPr marL="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CATEDRA DREPT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4190" y="1532709"/>
            <a:ext cx="8104298" cy="18962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Catedra Drept curează organizarea studiilor pe două cicluri:</a:t>
            </a:r>
          </a:p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Ciclul I (studii superioare de licență) </a:t>
            </a: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studii cu frecvența la zi (4 ani)/frecvență redusă (5 ani)</a:t>
            </a:r>
          </a:p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Ciclul II (studii superioare de master)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frecven</a:t>
            </a:r>
            <a:r>
              <a:rPr lang="ro-RO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zi (1,5 ani)</a:t>
            </a: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283E20CB-7A12-48A7-9ED3-3A0C0B2595F1}"/>
              </a:ext>
            </a:extLst>
          </p:cNvPr>
          <p:cNvSpPr/>
          <p:nvPr/>
        </p:nvSpPr>
        <p:spPr>
          <a:xfrm>
            <a:off x="220462" y="3940942"/>
            <a:ext cx="11751075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Activitatea juristului modern, corect gestionată, implică utilizarea eficientă pe larg a bazelor disciplinelor teoretice generale universitare la nivelul ce-i asigură perceperea adecvată a realităților actuale. </a:t>
            </a:r>
          </a:p>
          <a:p>
            <a:pPr algn="just">
              <a:lnSpc>
                <a:spcPct val="150000"/>
              </a:lnSpc>
            </a:pP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Activitatea științifică în domeniu ține de elaborarea suportului teoretic adecvat pentru aplicabilitatea practică a realizărilor din domeniul jurisprudenţei. Suportul teoretic se referă atât la disciplinele cadrului juridic fundamental, cât </a:t>
            </a:r>
            <a:r>
              <a:rPr lang="ro-M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disciplinele ce posedă un caracter mai pragmatic.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998140FC-2A12-47BB-A0D9-E08A32202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23" y="464367"/>
            <a:ext cx="1868303" cy="1825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945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4960-0635-448A-AF1A-5E146BBF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817" y="-66700"/>
            <a:ext cx="9126246" cy="1047800"/>
          </a:xfrm>
        </p:spPr>
        <p:txBody>
          <a:bodyPr>
            <a:normAutofit fontScale="90000"/>
          </a:bodyPr>
          <a:lstStyle/>
          <a:p>
            <a:pPr marL="2286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CATEDRA ȘTIINȚE POLITICE ȘI DMINISTRATIVE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3817" y="1271077"/>
            <a:ext cx="8158579" cy="25482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Catedra Științe Politice și Administrative curează organizarea studiilor pe două cicluri:</a:t>
            </a:r>
          </a:p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Ciclul I (studii superioare de licență)</a:t>
            </a: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studii cu frecvența la zi (3 ani)/ frecvență redusă (4 ani)</a:t>
            </a:r>
          </a:p>
          <a:p>
            <a:pPr algn="just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Ciclul II (studii superioare de master)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frecven</a:t>
            </a:r>
            <a:r>
              <a:rPr lang="ro-RO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zi (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ani)</a:t>
            </a:r>
            <a:endParaRPr lang="ro-RO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EC8F7B23-DE17-404E-8E59-5AAFBBB7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32" y="744469"/>
            <a:ext cx="2182058" cy="2131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Dreptunghi 5">
            <a:extLst>
              <a:ext uri="{FF2B5EF4-FFF2-40B4-BE49-F238E27FC236}">
                <a16:creationId xmlns:a16="http://schemas.microsoft.com/office/drawing/2014/main" id="{B2C50A6F-3203-4551-B627-E6D14AD07806}"/>
              </a:ext>
            </a:extLst>
          </p:cNvPr>
          <p:cNvSpPr/>
          <p:nvPr/>
        </p:nvSpPr>
        <p:spPr>
          <a:xfrm>
            <a:off x="186743" y="4109310"/>
            <a:ext cx="11818513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Catedra are ca scop formarea unor specialiști purtători de cunoștințe vaste în domeniul științelor politice </a:t>
            </a:r>
            <a:r>
              <a:rPr lang="ro-M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cu abilități de soluționare a celor mai complexe probleme sociale, oferirea unor posibilități de acumulare a volumului necesar de cunoștințe pentru o participare eficientă în procesul de administrare publică. </a:t>
            </a:r>
          </a:p>
          <a:p>
            <a:pPr algn="just">
              <a:lnSpc>
                <a:spcPct val="150000"/>
              </a:lnSpc>
            </a:pP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Misiunea catedrei este de a realiza un cadru curricular comprehensiv pentru desfășurarea unui proces de </a:t>
            </a:r>
            <a:r>
              <a:rPr lang="ro-M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 orientat spre formarea specialiștilor în domeniul administrației publice.</a:t>
            </a:r>
          </a:p>
        </p:txBody>
      </p:sp>
    </p:spTree>
    <p:extLst>
      <p:ext uri="{BB962C8B-B14F-4D97-AF65-F5344CB8AC3E}">
        <p14:creationId xmlns:p14="http://schemas.microsoft.com/office/powerpoint/2010/main" val="417773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>
            <a:extLst>
              <a:ext uri="{FF2B5EF4-FFF2-40B4-BE49-F238E27FC236}">
                <a16:creationId xmlns:a16="http://schemas.microsoft.com/office/drawing/2014/main" id="{9233E185-D323-4091-B31A-18351AD11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6" y="342202"/>
            <a:ext cx="1914219" cy="1870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Dreptunghi 9">
            <a:extLst>
              <a:ext uri="{FF2B5EF4-FFF2-40B4-BE49-F238E27FC236}">
                <a16:creationId xmlns:a16="http://schemas.microsoft.com/office/drawing/2014/main" id="{9678B168-72C5-442C-A1A8-2B38F2E3FE46}"/>
              </a:ext>
            </a:extLst>
          </p:cNvPr>
          <p:cNvSpPr/>
          <p:nvPr/>
        </p:nvSpPr>
        <p:spPr>
          <a:xfrm>
            <a:off x="2458995" y="222355"/>
            <a:ext cx="90713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o-MD" sz="2800" b="1" dirty="0">
                <a:latin typeface="Roboto"/>
              </a:rPr>
              <a:t>ACORDURI DE COLABORARE ÎNCHEIATE CU UNIVERSITĂŢI ŞI INSTITUŢII DIN/AFARA REPUBLICA MOLDOVA</a:t>
            </a:r>
            <a:endParaRPr lang="ro-MD" sz="2800" b="1" i="0" dirty="0">
              <a:effectLst/>
              <a:latin typeface="Roboto"/>
            </a:endParaRPr>
          </a:p>
        </p:txBody>
      </p:sp>
      <p:sp>
        <p:nvSpPr>
          <p:cNvPr id="13" name="Dreptunghi 12">
            <a:extLst>
              <a:ext uri="{FF2B5EF4-FFF2-40B4-BE49-F238E27FC236}">
                <a16:creationId xmlns:a16="http://schemas.microsoft.com/office/drawing/2014/main" id="{3494E2E0-3E67-4598-8F62-BD8175E08EFD}"/>
              </a:ext>
            </a:extLst>
          </p:cNvPr>
          <p:cNvSpPr/>
          <p:nvPr/>
        </p:nvSpPr>
        <p:spPr>
          <a:xfrm>
            <a:off x="2500516" y="1729105"/>
            <a:ext cx="3092416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Judecătoria de Circumscripție Cahul</a:t>
            </a:r>
            <a:endParaRPr lang="ro-MD" sz="2400" dirty="0"/>
          </a:p>
        </p:txBody>
      </p:sp>
      <p:sp>
        <p:nvSpPr>
          <p:cNvPr id="15" name="Dreptunghi 14">
            <a:extLst>
              <a:ext uri="{FF2B5EF4-FFF2-40B4-BE49-F238E27FC236}">
                <a16:creationId xmlns:a16="http://schemas.microsoft.com/office/drawing/2014/main" id="{DC833365-60E4-4D37-AD58-04D503857469}"/>
              </a:ext>
            </a:extLst>
          </p:cNvPr>
          <p:cNvSpPr/>
          <p:nvPr/>
        </p:nvSpPr>
        <p:spPr>
          <a:xfrm>
            <a:off x="5803296" y="1885433"/>
            <a:ext cx="5919441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Procuratura generală a Republicii Moldova</a:t>
            </a:r>
            <a:endParaRPr lang="ro-MD" sz="2400" dirty="0"/>
          </a:p>
        </p:txBody>
      </p:sp>
      <p:sp>
        <p:nvSpPr>
          <p:cNvPr id="16" name="Dreptunghi 15">
            <a:extLst>
              <a:ext uri="{FF2B5EF4-FFF2-40B4-BE49-F238E27FC236}">
                <a16:creationId xmlns:a16="http://schemas.microsoft.com/office/drawing/2014/main" id="{8A5F5009-5DD0-4C58-B0C8-C8E987159A67}"/>
              </a:ext>
            </a:extLst>
          </p:cNvPr>
          <p:cNvSpPr/>
          <p:nvPr/>
        </p:nvSpPr>
        <p:spPr>
          <a:xfrm>
            <a:off x="579615" y="3941329"/>
            <a:ext cx="2245166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Curtea de Apel </a:t>
            </a:r>
            <a:endParaRPr lang="ro-MD" sz="2400" dirty="0"/>
          </a:p>
        </p:txBody>
      </p:sp>
      <p:sp>
        <p:nvSpPr>
          <p:cNvPr id="17" name="Dreptunghi 16">
            <a:extLst>
              <a:ext uri="{FF2B5EF4-FFF2-40B4-BE49-F238E27FC236}">
                <a16:creationId xmlns:a16="http://schemas.microsoft.com/office/drawing/2014/main" id="{30D3B670-4A67-4FAD-9896-A8B0A267088E}"/>
              </a:ext>
            </a:extLst>
          </p:cNvPr>
          <p:cNvSpPr/>
          <p:nvPr/>
        </p:nvSpPr>
        <p:spPr>
          <a:xfrm>
            <a:off x="7266323" y="4722779"/>
            <a:ext cx="4201791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Inspectoratul de Poliție Cahul </a:t>
            </a:r>
            <a:endParaRPr lang="ro-MD" sz="2400" dirty="0"/>
          </a:p>
        </p:txBody>
      </p:sp>
      <p:sp>
        <p:nvSpPr>
          <p:cNvPr id="18" name="Dreptunghi 17">
            <a:extLst>
              <a:ext uri="{FF2B5EF4-FFF2-40B4-BE49-F238E27FC236}">
                <a16:creationId xmlns:a16="http://schemas.microsoft.com/office/drawing/2014/main" id="{16A1A9BA-BA8F-47A2-B629-5EADD5ED820E}"/>
              </a:ext>
            </a:extLst>
          </p:cNvPr>
          <p:cNvSpPr/>
          <p:nvPr/>
        </p:nvSpPr>
        <p:spPr>
          <a:xfrm>
            <a:off x="3616795" y="3982248"/>
            <a:ext cx="7879401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MD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Uniunea Avocaților din Republica Moldova, Baroul Cahul </a:t>
            </a:r>
            <a:endParaRPr lang="ro-MD" sz="2400" dirty="0"/>
          </a:p>
        </p:txBody>
      </p:sp>
      <p:sp>
        <p:nvSpPr>
          <p:cNvPr id="19" name="Dreptunghi 18">
            <a:extLst>
              <a:ext uri="{FF2B5EF4-FFF2-40B4-BE49-F238E27FC236}">
                <a16:creationId xmlns:a16="http://schemas.microsoft.com/office/drawing/2014/main" id="{61830E3F-0773-40CE-ADF1-0B1FF9C9BE6B}"/>
              </a:ext>
            </a:extLst>
          </p:cNvPr>
          <p:cNvSpPr/>
          <p:nvPr/>
        </p:nvSpPr>
        <p:spPr>
          <a:xfrm>
            <a:off x="8763016" y="2691099"/>
            <a:ext cx="3062057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MD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Cabinetele avocaților</a:t>
            </a:r>
            <a:endParaRPr lang="ro-MD" sz="2400" dirty="0"/>
          </a:p>
        </p:txBody>
      </p:sp>
      <p:sp>
        <p:nvSpPr>
          <p:cNvPr id="20" name="Dreptunghi 19">
            <a:extLst>
              <a:ext uri="{FF2B5EF4-FFF2-40B4-BE49-F238E27FC236}">
                <a16:creationId xmlns:a16="http://schemas.microsoft.com/office/drawing/2014/main" id="{EB52EFAC-0741-466C-81F6-C4CF865B5182}"/>
              </a:ext>
            </a:extLst>
          </p:cNvPr>
          <p:cNvSpPr/>
          <p:nvPr/>
        </p:nvSpPr>
        <p:spPr>
          <a:xfrm>
            <a:off x="5129361" y="2625607"/>
            <a:ext cx="334899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Consiliul Raional Cahul</a:t>
            </a:r>
            <a:endParaRPr lang="ro-MD" sz="2400" dirty="0"/>
          </a:p>
        </p:txBody>
      </p:sp>
      <p:sp>
        <p:nvSpPr>
          <p:cNvPr id="21" name="Dreptunghi 20">
            <a:extLst>
              <a:ext uri="{FF2B5EF4-FFF2-40B4-BE49-F238E27FC236}">
                <a16:creationId xmlns:a16="http://schemas.microsoft.com/office/drawing/2014/main" id="{52FDD534-9BEF-4DEA-B0D8-AEBB105849AE}"/>
              </a:ext>
            </a:extLst>
          </p:cNvPr>
          <p:cNvSpPr/>
          <p:nvPr/>
        </p:nvSpPr>
        <p:spPr>
          <a:xfrm>
            <a:off x="7710100" y="3334312"/>
            <a:ext cx="4012637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Primăria municipiului Cahul</a:t>
            </a:r>
            <a:endParaRPr lang="ro-MD" sz="2400" dirty="0"/>
          </a:p>
        </p:txBody>
      </p:sp>
      <p:sp>
        <p:nvSpPr>
          <p:cNvPr id="22" name="Dreptunghi 21">
            <a:extLst>
              <a:ext uri="{FF2B5EF4-FFF2-40B4-BE49-F238E27FC236}">
                <a16:creationId xmlns:a16="http://schemas.microsoft.com/office/drawing/2014/main" id="{0766385C-5154-499F-8A7F-E526E438FD32}"/>
              </a:ext>
            </a:extLst>
          </p:cNvPr>
          <p:cNvSpPr/>
          <p:nvPr/>
        </p:nvSpPr>
        <p:spPr>
          <a:xfrm>
            <a:off x="723886" y="4722779"/>
            <a:ext cx="5979522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Agenția de Detectivi „Maximum Confident”</a:t>
            </a:r>
            <a:endParaRPr lang="ro-MD" sz="2400" dirty="0"/>
          </a:p>
        </p:txBody>
      </p:sp>
      <p:sp>
        <p:nvSpPr>
          <p:cNvPr id="23" name="Dreptunghi 22">
            <a:extLst>
              <a:ext uri="{FF2B5EF4-FFF2-40B4-BE49-F238E27FC236}">
                <a16:creationId xmlns:a16="http://schemas.microsoft.com/office/drawing/2014/main" id="{6470DDFD-F15A-47F8-846D-163F3DED6B46}"/>
              </a:ext>
            </a:extLst>
          </p:cNvPr>
          <p:cNvSpPr/>
          <p:nvPr/>
        </p:nvSpPr>
        <p:spPr>
          <a:xfrm>
            <a:off x="257708" y="6161678"/>
            <a:ext cx="11701412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Facultatea de Drept și Științe Administrative a Universității „Dunărea de Jos”, Galați</a:t>
            </a:r>
            <a:endParaRPr lang="ro-MD" sz="2400" dirty="0"/>
          </a:p>
        </p:txBody>
      </p:sp>
      <p:sp>
        <p:nvSpPr>
          <p:cNvPr id="25" name="Dreptunghi 24">
            <a:extLst>
              <a:ext uri="{FF2B5EF4-FFF2-40B4-BE49-F238E27FC236}">
                <a16:creationId xmlns:a16="http://schemas.microsoft.com/office/drawing/2014/main" id="{D4DC564C-3025-43DE-81C0-19D3F1AB671C}"/>
              </a:ext>
            </a:extLst>
          </p:cNvPr>
          <p:cNvSpPr/>
          <p:nvPr/>
        </p:nvSpPr>
        <p:spPr>
          <a:xfrm>
            <a:off x="927570" y="5442228"/>
            <a:ext cx="3796232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Autorit</a:t>
            </a:r>
            <a:r>
              <a:rPr lang="ro-MD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ățile</a:t>
            </a:r>
            <a:r>
              <a:rPr lang="ro-MD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Publice Locale</a:t>
            </a:r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o-MD" sz="2400" dirty="0"/>
          </a:p>
        </p:txBody>
      </p:sp>
      <p:sp>
        <p:nvSpPr>
          <p:cNvPr id="2" name="Dreptunghi 1">
            <a:extLst>
              <a:ext uri="{FF2B5EF4-FFF2-40B4-BE49-F238E27FC236}">
                <a16:creationId xmlns:a16="http://schemas.microsoft.com/office/drawing/2014/main" id="{CD0972A6-8D37-4810-98D3-DC10471FFAFA}"/>
              </a:ext>
            </a:extLst>
          </p:cNvPr>
          <p:cNvSpPr/>
          <p:nvPr/>
        </p:nvSpPr>
        <p:spPr>
          <a:xfrm>
            <a:off x="5368396" y="5553175"/>
            <a:ext cx="6456677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Universitatea „Alexandru Ioan Cuza” din Iași</a:t>
            </a:r>
            <a:endParaRPr lang="ro-MD" sz="2400" dirty="0"/>
          </a:p>
        </p:txBody>
      </p:sp>
      <p:sp>
        <p:nvSpPr>
          <p:cNvPr id="24" name="Dreptunghi 23">
            <a:extLst>
              <a:ext uri="{FF2B5EF4-FFF2-40B4-BE49-F238E27FC236}">
                <a16:creationId xmlns:a16="http://schemas.microsoft.com/office/drawing/2014/main" id="{D3A8624C-CB87-47A7-A873-259AD2B663B2}"/>
              </a:ext>
            </a:extLst>
          </p:cNvPr>
          <p:cNvSpPr/>
          <p:nvPr/>
        </p:nvSpPr>
        <p:spPr>
          <a:xfrm>
            <a:off x="257708" y="3288126"/>
            <a:ext cx="7226722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Direcția generală asistență socială și protecția familiei</a:t>
            </a:r>
            <a:endParaRPr lang="ro-MD" sz="2400" dirty="0"/>
          </a:p>
        </p:txBody>
      </p:sp>
      <p:sp>
        <p:nvSpPr>
          <p:cNvPr id="26" name="Dreptunghi 25">
            <a:extLst>
              <a:ext uri="{FF2B5EF4-FFF2-40B4-BE49-F238E27FC236}">
                <a16:creationId xmlns:a16="http://schemas.microsoft.com/office/drawing/2014/main" id="{259659F3-7692-40DB-BC0A-B6BBF6D083F6}"/>
              </a:ext>
            </a:extLst>
          </p:cNvPr>
          <p:cNvSpPr/>
          <p:nvPr/>
        </p:nvSpPr>
        <p:spPr>
          <a:xfrm>
            <a:off x="826019" y="2681857"/>
            <a:ext cx="3900491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o-RO" sz="2400" b="1">
                <a:latin typeface="Times New Roman" panose="02020603050405020304" pitchFamily="18" charset="0"/>
                <a:ea typeface="Calibri" panose="020F0502020204030204" pitchFamily="34" charset="0"/>
              </a:rPr>
              <a:t>Biroul de Probațiune Cahul </a:t>
            </a:r>
            <a:endParaRPr lang="ro-MD" sz="2400" dirty="0"/>
          </a:p>
        </p:txBody>
      </p:sp>
    </p:spTree>
    <p:extLst>
      <p:ext uri="{BB962C8B-B14F-4D97-AF65-F5344CB8AC3E}">
        <p14:creationId xmlns:p14="http://schemas.microsoft.com/office/powerpoint/2010/main" val="60249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3DFD-7232-4DDB-A00D-1461E9E7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45485"/>
            <a:ext cx="8610600" cy="951216"/>
          </a:xfrm>
        </p:spPr>
        <p:txBody>
          <a:bodyPr>
            <a:normAutofit/>
          </a:bodyPr>
          <a:lstStyle/>
          <a:p>
            <a:pPr fontAlgn="base"/>
            <a:r>
              <a:rPr lang="ro-RO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MOTIVE DE A FI STUDENTUL NOSTRU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E005-2BD4-4845-A59D-7C2BAD8A6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773" y="1123406"/>
            <a:ext cx="9376305" cy="54341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Obții profesii care produc bunăstare și schimbare;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Activitățile curriculare și extracurriculare constituie fundamentul pentru dezvoltarea competențelor profesionale;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Vei avea un mediu propice pentru a investi într-o carieră de succes;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Găsești context favorabil valorificării propriului potențial;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Împlinești satisfacția de a fi util comunității;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Formele de învățare cu frecvența la zi sau frecvență redusă îți oferă oportunitatea de a alege varianta cea mai potrivită pentru propria situație;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Programul oferă posibilitatea asigurării studiilor integrate: licenţă şi master;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Te bucuri de oportunitatea studiilor superioare fără eforturi financiare legate de deplasarea în alte localităţi sau alte ţări;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Șansa de </a:t>
            </a:r>
            <a:r>
              <a:rPr lang="ro-RO" sz="1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 autocunoaște </a:t>
            </a: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realizabilă;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o-RO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Viața de student nu a anulat-o nimeni.</a:t>
            </a:r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726F4A70-D6F2-43AF-8FB2-D2B1B0A78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4" y="692927"/>
            <a:ext cx="1949603" cy="1904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94512DAD-371D-4C88-A19E-DEAFE4DDC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10" y="3840480"/>
            <a:ext cx="1949603" cy="182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8630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911</TotalTime>
  <Words>667</Words>
  <Application>Microsoft Office PowerPoint</Application>
  <PresentationFormat>Ecran lat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Wingdings</vt:lpstr>
      <vt:lpstr>Metropolitan</vt:lpstr>
      <vt:lpstr>FACULTATEA  DREPT  ȘI  ADMINISTRAȚIE PUBLICĂ</vt:lpstr>
      <vt:lpstr>Misiunea  și obiectivele facultății </vt:lpstr>
      <vt:lpstr>Prezentare PowerPoint</vt:lpstr>
      <vt:lpstr>CATEDRA DREPT</vt:lpstr>
      <vt:lpstr>CATEDRA ȘTIINȚE POLITICE ȘI DMINISTRATIVE</vt:lpstr>
      <vt:lpstr>Prezentare PowerPoint</vt:lpstr>
      <vt:lpstr>10 MOTIVE DE A FI STUDENTUL NOSTRU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Administrația publică a colectivităților locale</dc:title>
  <dc:creator>Valentina Cornea</dc:creator>
  <cp:lastModifiedBy>Olesea Blascu</cp:lastModifiedBy>
  <cp:revision>128</cp:revision>
  <dcterms:created xsi:type="dcterms:W3CDTF">2021-08-31T07:07:36Z</dcterms:created>
  <dcterms:modified xsi:type="dcterms:W3CDTF">2023-07-14T10:26:07Z</dcterms:modified>
</cp:coreProperties>
</file>