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2" r:id="rId8"/>
    <p:sldId id="271" r:id="rId9"/>
    <p:sldId id="274" r:id="rId10"/>
    <p:sldId id="273" r:id="rId11"/>
    <p:sldId id="275" r:id="rId12"/>
    <p:sldId id="276" r:id="rId13"/>
    <p:sldId id="277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82BFC-EE3D-4497-8FB3-5116AC371A2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5112A-AF26-4B37-8DDF-27F2D4E84EF5}">
      <dgm:prSet phldrT="[Text]"/>
      <dgm:spPr/>
      <dgm:t>
        <a:bodyPr/>
        <a:lstStyle/>
        <a:p>
          <a:r>
            <a:rPr lang="ro-RO" dirty="0">
              <a:solidFill>
                <a:schemeClr val="accent4"/>
              </a:solidFill>
            </a:rPr>
            <a:t>Componenta temporală</a:t>
          </a:r>
        </a:p>
        <a:p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4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semestre</a:t>
          </a:r>
          <a:r>
            <a:rPr lang="en-US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/ 15 </a:t>
          </a:r>
          <a:r>
            <a:rPr lang="en-US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săptămâni</a:t>
          </a:r>
          <a:endParaRPr lang="en-US" dirty="0"/>
        </a:p>
      </dgm:t>
    </dgm:pt>
    <dgm:pt modelId="{B7D0F992-86A4-4EAE-9954-22B725B16A3D}" type="parTrans" cxnId="{1F3E4877-CD0F-42F9-A3FA-E1A5617B6F32}">
      <dgm:prSet/>
      <dgm:spPr/>
      <dgm:t>
        <a:bodyPr/>
        <a:lstStyle/>
        <a:p>
          <a:endParaRPr lang="en-US"/>
        </a:p>
      </dgm:t>
    </dgm:pt>
    <dgm:pt modelId="{B0ED0A01-0370-4970-BFAE-78690B385461}" type="sibTrans" cxnId="{1F3E4877-CD0F-42F9-A3FA-E1A5617B6F32}">
      <dgm:prSet/>
      <dgm:spPr/>
      <dgm:t>
        <a:bodyPr/>
        <a:lstStyle/>
        <a:p>
          <a:endParaRPr lang="en-US"/>
        </a:p>
      </dgm:t>
    </dgm:pt>
    <dgm:pt modelId="{C698F892-B3C0-48BF-8AD0-9DB7A02F7358}">
      <dgm:prSet phldrT="[Text]"/>
      <dgm:spPr/>
      <dgm:t>
        <a:bodyPr/>
        <a:lstStyle/>
        <a:p>
          <a:r>
            <a:rPr lang="ro-RO" dirty="0" smtClean="0">
              <a:solidFill>
                <a:srgbClr val="FFFF00"/>
              </a:solidFill>
            </a:rPr>
            <a:t>Componenta </a:t>
          </a:r>
          <a:r>
            <a:rPr lang="ro-RO" dirty="0">
              <a:solidFill>
                <a:srgbClr val="FFFF00"/>
              </a:solidFill>
            </a:rPr>
            <a:t>formativă</a:t>
          </a:r>
          <a:endParaRPr lang="en-US" dirty="0">
            <a:solidFill>
              <a:srgbClr val="FFFF00"/>
            </a:solidFill>
          </a:endParaRPr>
        </a:p>
      </dgm:t>
    </dgm:pt>
    <dgm:pt modelId="{0D3ED2AB-5A72-4178-99A1-4622A81518A7}" type="parTrans" cxnId="{738F1E4E-0C19-4A23-BEBD-4B1E1BA86ADD}">
      <dgm:prSet/>
      <dgm:spPr/>
      <dgm:t>
        <a:bodyPr/>
        <a:lstStyle/>
        <a:p>
          <a:endParaRPr lang="en-US"/>
        </a:p>
      </dgm:t>
    </dgm:pt>
    <dgm:pt modelId="{0553C93E-175F-493D-93C9-B1A06E93AB41}" type="sibTrans" cxnId="{738F1E4E-0C19-4A23-BEBD-4B1E1BA86ADD}">
      <dgm:prSet/>
      <dgm:spPr/>
      <dgm:t>
        <a:bodyPr/>
        <a:lstStyle/>
        <a:p>
          <a:endParaRPr lang="en-US"/>
        </a:p>
      </dgm:t>
    </dgm:pt>
    <dgm:pt modelId="{C744553B-B4F8-45D6-83D9-24E54C359238}">
      <dgm:prSet phldrT="[Text]"/>
      <dgm:spPr/>
      <dgm:t>
        <a:bodyPr/>
        <a:lstStyle/>
        <a:p>
          <a:r>
            <a:rPr lang="ro-RO" dirty="0"/>
            <a:t>Cursuri</a:t>
          </a:r>
          <a:endParaRPr lang="en-US" dirty="0"/>
        </a:p>
      </dgm:t>
    </dgm:pt>
    <dgm:pt modelId="{90516C1B-FFED-418D-81CF-010B8DA10EB6}" type="parTrans" cxnId="{C6B7E9FA-1900-4E1A-8890-DAC0C8B47863}">
      <dgm:prSet/>
      <dgm:spPr/>
      <dgm:t>
        <a:bodyPr/>
        <a:lstStyle/>
        <a:p>
          <a:endParaRPr lang="en-US"/>
        </a:p>
      </dgm:t>
    </dgm:pt>
    <dgm:pt modelId="{873DA2C7-54E4-4545-940B-192E4C607A99}" type="sibTrans" cxnId="{C6B7E9FA-1900-4E1A-8890-DAC0C8B47863}">
      <dgm:prSet/>
      <dgm:spPr/>
      <dgm:t>
        <a:bodyPr/>
        <a:lstStyle/>
        <a:p>
          <a:endParaRPr lang="en-US"/>
        </a:p>
      </dgm:t>
    </dgm:pt>
    <dgm:pt modelId="{679704F5-FB70-4BD3-A885-BFD5015089FA}">
      <dgm:prSet phldrT="[Text]" custT="1"/>
      <dgm:spPr/>
      <dgm:t>
        <a:bodyPr/>
        <a:lstStyle/>
        <a:p>
          <a:r>
            <a:rPr lang="ro-RO" sz="2400" dirty="0" smtClean="0">
              <a:solidFill>
                <a:srgbClr val="00B0F0"/>
              </a:solidFill>
            </a:rPr>
            <a:t>Componenta </a:t>
          </a:r>
          <a:r>
            <a:rPr lang="ro-RO" sz="2400" dirty="0">
              <a:solidFill>
                <a:srgbClr val="00B0F0"/>
              </a:solidFill>
            </a:rPr>
            <a:t>de acumulare</a:t>
          </a:r>
        </a:p>
        <a:p>
          <a:r>
            <a:rPr lang="ro-RO" sz="2100" dirty="0"/>
            <a:t>120 de ECTS</a:t>
          </a:r>
          <a:endParaRPr lang="en-US" sz="2400" dirty="0">
            <a:solidFill>
              <a:srgbClr val="00B0F0"/>
            </a:solidFill>
          </a:endParaRPr>
        </a:p>
      </dgm:t>
    </dgm:pt>
    <dgm:pt modelId="{656428DD-E77B-4BA7-A6E4-215133D96F9D}" type="parTrans" cxnId="{16C8F93F-72A6-4EC6-94C6-4A3A258919FF}">
      <dgm:prSet/>
      <dgm:spPr/>
      <dgm:t>
        <a:bodyPr/>
        <a:lstStyle/>
        <a:p>
          <a:endParaRPr lang="en-US"/>
        </a:p>
      </dgm:t>
    </dgm:pt>
    <dgm:pt modelId="{C5F0157E-B88F-435D-9003-2B4CBD6AC6A3}" type="sibTrans" cxnId="{16C8F93F-72A6-4EC6-94C6-4A3A258919FF}">
      <dgm:prSet/>
      <dgm:spPr/>
      <dgm:t>
        <a:bodyPr/>
        <a:lstStyle/>
        <a:p>
          <a:endParaRPr lang="en-US"/>
        </a:p>
      </dgm:t>
    </dgm:pt>
    <dgm:pt modelId="{DDB93B54-3966-45F2-B10D-A29D686774E2}">
      <dgm:prSet phldrT="[Text]" custT="1"/>
      <dgm:spPr/>
      <dgm:t>
        <a:bodyPr/>
        <a:lstStyle/>
        <a:p>
          <a:r>
            <a: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1 credit de </a:t>
          </a:r>
          <a:r>
            <a:rPr lang="en-US" sz="21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studi</a:t>
          </a:r>
          <a:r>
            <a: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</a:t>
          </a:r>
          <a:r>
            <a:rPr lang="en-US" sz="21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reprezintă</a:t>
          </a:r>
          <a:r>
            <a: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30 de ore </a:t>
          </a:r>
          <a:r>
            <a:rPr lang="ro-RO" sz="21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de contact direct și lucru individual. </a:t>
          </a:r>
          <a:endParaRPr lang="en-US" sz="2100" dirty="0"/>
        </a:p>
      </dgm:t>
    </dgm:pt>
    <dgm:pt modelId="{CB75D558-03CC-47B6-90A7-27EEB9F4D427}" type="parTrans" cxnId="{3547A1C1-ED0A-4D3A-AA2B-B13CB598A3AB}">
      <dgm:prSet/>
      <dgm:spPr/>
      <dgm:t>
        <a:bodyPr/>
        <a:lstStyle/>
        <a:p>
          <a:endParaRPr lang="en-US"/>
        </a:p>
      </dgm:t>
    </dgm:pt>
    <dgm:pt modelId="{94DE9F78-0A83-4303-AB30-838C0900EF55}" type="sibTrans" cxnId="{3547A1C1-ED0A-4D3A-AA2B-B13CB598A3AB}">
      <dgm:prSet/>
      <dgm:spPr/>
      <dgm:t>
        <a:bodyPr/>
        <a:lstStyle/>
        <a:p>
          <a:endParaRPr lang="en-US"/>
        </a:p>
      </dgm:t>
    </dgm:pt>
    <dgm:pt modelId="{CDD3CA38-57B5-4948-8E2C-FF9CF68C43AE}">
      <dgm:prSet phldrT="[Text]"/>
      <dgm:spPr/>
      <dgm:t>
        <a:bodyPr/>
        <a:lstStyle/>
        <a:p>
          <a:r>
            <a:rPr lang="ro-RO" dirty="0" err="1"/>
            <a:t>Seminarii</a:t>
          </a:r>
          <a:endParaRPr lang="en-US" dirty="0"/>
        </a:p>
      </dgm:t>
    </dgm:pt>
    <dgm:pt modelId="{1F0D8F7F-D35C-43A1-8D97-9683419809F7}" type="parTrans" cxnId="{22FD80A0-E8B4-4848-A966-B6A16E0B80DC}">
      <dgm:prSet/>
      <dgm:spPr/>
      <dgm:t>
        <a:bodyPr/>
        <a:lstStyle/>
        <a:p>
          <a:endParaRPr lang="en-US"/>
        </a:p>
      </dgm:t>
    </dgm:pt>
    <dgm:pt modelId="{1B2D87C2-16A7-43C3-9C79-A770CD645FB7}" type="sibTrans" cxnId="{22FD80A0-E8B4-4848-A966-B6A16E0B80DC}">
      <dgm:prSet/>
      <dgm:spPr/>
      <dgm:t>
        <a:bodyPr/>
        <a:lstStyle/>
        <a:p>
          <a:endParaRPr lang="en-US"/>
        </a:p>
      </dgm:t>
    </dgm:pt>
    <dgm:pt modelId="{622FA63A-9E98-4E86-80A3-9976534722C4}">
      <dgm:prSet phldrT="[Text]"/>
      <dgm:spPr/>
      <dgm:t>
        <a:bodyPr/>
        <a:lstStyle/>
        <a:p>
          <a:r>
            <a:rPr lang="ro-RO" dirty="0"/>
            <a:t>Stagii de practică</a:t>
          </a:r>
          <a:endParaRPr lang="en-US" dirty="0"/>
        </a:p>
      </dgm:t>
    </dgm:pt>
    <dgm:pt modelId="{4CA95F78-3AE3-42CE-B968-1BB8C40D69E5}" type="parTrans" cxnId="{6F5EA8C1-4D1E-43F6-BB79-8D6395C20548}">
      <dgm:prSet/>
      <dgm:spPr/>
      <dgm:t>
        <a:bodyPr/>
        <a:lstStyle/>
        <a:p>
          <a:endParaRPr lang="en-US"/>
        </a:p>
      </dgm:t>
    </dgm:pt>
    <dgm:pt modelId="{A51B795B-DE7D-4A41-9266-DDC1127620D7}" type="sibTrans" cxnId="{6F5EA8C1-4D1E-43F6-BB79-8D6395C20548}">
      <dgm:prSet/>
      <dgm:spPr/>
      <dgm:t>
        <a:bodyPr/>
        <a:lstStyle/>
        <a:p>
          <a:endParaRPr lang="en-US"/>
        </a:p>
      </dgm:t>
    </dgm:pt>
    <dgm:pt modelId="{C4212663-6D20-4630-923A-6EFF55F657DF}" type="pres">
      <dgm:prSet presAssocID="{E6E82BFC-EE3D-4497-8FB3-5116AC371A2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786426-5B82-40CA-AE44-F7DEADC4567F}" type="pres">
      <dgm:prSet presAssocID="{37D5112A-AF26-4B37-8DDF-27F2D4E84EF5}" presName="composite" presStyleCnt="0"/>
      <dgm:spPr/>
    </dgm:pt>
    <dgm:pt modelId="{CCD2EEAA-B035-4217-B952-7B5216D717E5}" type="pres">
      <dgm:prSet presAssocID="{37D5112A-AF26-4B37-8DDF-27F2D4E84EF5}" presName="LShape" presStyleLbl="alignNode1" presStyleIdx="0" presStyleCnt="5"/>
      <dgm:spPr/>
    </dgm:pt>
    <dgm:pt modelId="{90C3C5FD-827D-4C1E-A592-F799585AC2D7}" type="pres">
      <dgm:prSet presAssocID="{37D5112A-AF26-4B37-8DDF-27F2D4E84EF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F3754-E60F-4115-A4DE-81E88F849420}" type="pres">
      <dgm:prSet presAssocID="{37D5112A-AF26-4B37-8DDF-27F2D4E84EF5}" presName="Triangle" presStyleLbl="alignNode1" presStyleIdx="1" presStyleCnt="5"/>
      <dgm:spPr/>
    </dgm:pt>
    <dgm:pt modelId="{F2D1EF08-D19C-41F3-A270-1189EEE1D296}" type="pres">
      <dgm:prSet presAssocID="{B0ED0A01-0370-4970-BFAE-78690B385461}" presName="sibTrans" presStyleCnt="0"/>
      <dgm:spPr/>
    </dgm:pt>
    <dgm:pt modelId="{96767065-E4F1-4AE2-89C0-E21D867DCED8}" type="pres">
      <dgm:prSet presAssocID="{B0ED0A01-0370-4970-BFAE-78690B385461}" presName="space" presStyleCnt="0"/>
      <dgm:spPr/>
    </dgm:pt>
    <dgm:pt modelId="{3B1CAF37-0EEA-43CA-ADA4-D5B73B432339}" type="pres">
      <dgm:prSet presAssocID="{C698F892-B3C0-48BF-8AD0-9DB7A02F7358}" presName="composite" presStyleCnt="0"/>
      <dgm:spPr/>
    </dgm:pt>
    <dgm:pt modelId="{42AEC864-9EB6-4CB5-A56B-6D0DFF7BDA1E}" type="pres">
      <dgm:prSet presAssocID="{C698F892-B3C0-48BF-8AD0-9DB7A02F7358}" presName="LShape" presStyleLbl="alignNode1" presStyleIdx="2" presStyleCnt="5"/>
      <dgm:spPr/>
    </dgm:pt>
    <dgm:pt modelId="{D5C5C877-4211-4389-A9D2-C19D76DF2F3C}" type="pres">
      <dgm:prSet presAssocID="{C698F892-B3C0-48BF-8AD0-9DB7A02F735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F9091-CA67-4BEA-BAE3-0AE9A5EC3DA9}" type="pres">
      <dgm:prSet presAssocID="{C698F892-B3C0-48BF-8AD0-9DB7A02F7358}" presName="Triangle" presStyleLbl="alignNode1" presStyleIdx="3" presStyleCnt="5"/>
      <dgm:spPr/>
    </dgm:pt>
    <dgm:pt modelId="{8A42EABD-B666-41AD-98AE-C3400FEE5AD7}" type="pres">
      <dgm:prSet presAssocID="{0553C93E-175F-493D-93C9-B1A06E93AB41}" presName="sibTrans" presStyleCnt="0"/>
      <dgm:spPr/>
    </dgm:pt>
    <dgm:pt modelId="{C76843A9-3B2F-472D-85C0-D2A403CFC2F0}" type="pres">
      <dgm:prSet presAssocID="{0553C93E-175F-493D-93C9-B1A06E93AB41}" presName="space" presStyleCnt="0"/>
      <dgm:spPr/>
    </dgm:pt>
    <dgm:pt modelId="{1D02A15A-E791-4D45-B0B9-74D323C92226}" type="pres">
      <dgm:prSet presAssocID="{679704F5-FB70-4BD3-A885-BFD5015089FA}" presName="composite" presStyleCnt="0"/>
      <dgm:spPr/>
    </dgm:pt>
    <dgm:pt modelId="{4C4368BD-2A23-4318-99FA-932D2A1DDCB5}" type="pres">
      <dgm:prSet presAssocID="{679704F5-FB70-4BD3-A885-BFD5015089FA}" presName="LShape" presStyleLbl="alignNode1" presStyleIdx="4" presStyleCnt="5"/>
      <dgm:spPr/>
    </dgm:pt>
    <dgm:pt modelId="{87C89530-8630-422A-A50C-F190FD1FF669}" type="pres">
      <dgm:prSet presAssocID="{679704F5-FB70-4BD3-A885-BFD5015089F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5EA8C1-4D1E-43F6-BB79-8D6395C20548}" srcId="{C698F892-B3C0-48BF-8AD0-9DB7A02F7358}" destId="{622FA63A-9E98-4E86-80A3-9976534722C4}" srcOrd="2" destOrd="0" parTransId="{4CA95F78-3AE3-42CE-B968-1BB8C40D69E5}" sibTransId="{A51B795B-DE7D-4A41-9266-DDC1127620D7}"/>
    <dgm:cxn modelId="{738F1E4E-0C19-4A23-BEBD-4B1E1BA86ADD}" srcId="{E6E82BFC-EE3D-4497-8FB3-5116AC371A2F}" destId="{C698F892-B3C0-48BF-8AD0-9DB7A02F7358}" srcOrd="1" destOrd="0" parTransId="{0D3ED2AB-5A72-4178-99A1-4622A81518A7}" sibTransId="{0553C93E-175F-493D-93C9-B1A06E93AB41}"/>
    <dgm:cxn modelId="{916B7CA4-9CF9-4176-9C3B-2D84FABB8A73}" type="presOf" srcId="{679704F5-FB70-4BD3-A885-BFD5015089FA}" destId="{87C89530-8630-422A-A50C-F190FD1FF669}" srcOrd="0" destOrd="0" presId="urn:microsoft.com/office/officeart/2009/3/layout/StepUpProcess"/>
    <dgm:cxn modelId="{7AA48151-08FF-4987-B919-2C8F6E9487CB}" type="presOf" srcId="{E6E82BFC-EE3D-4497-8FB3-5116AC371A2F}" destId="{C4212663-6D20-4630-923A-6EFF55F657DF}" srcOrd="0" destOrd="0" presId="urn:microsoft.com/office/officeart/2009/3/layout/StepUpProcess"/>
    <dgm:cxn modelId="{22FD80A0-E8B4-4848-A966-B6A16E0B80DC}" srcId="{C698F892-B3C0-48BF-8AD0-9DB7A02F7358}" destId="{CDD3CA38-57B5-4948-8E2C-FF9CF68C43AE}" srcOrd="1" destOrd="0" parTransId="{1F0D8F7F-D35C-43A1-8D97-9683419809F7}" sibTransId="{1B2D87C2-16A7-43C3-9C79-A770CD645FB7}"/>
    <dgm:cxn modelId="{7398F6F4-1CD1-4F67-BCB2-7C1AE4942344}" type="presOf" srcId="{DDB93B54-3966-45F2-B10D-A29D686774E2}" destId="{87C89530-8630-422A-A50C-F190FD1FF669}" srcOrd="0" destOrd="1" presId="urn:microsoft.com/office/officeart/2009/3/layout/StepUpProcess"/>
    <dgm:cxn modelId="{1F3E4877-CD0F-42F9-A3FA-E1A5617B6F32}" srcId="{E6E82BFC-EE3D-4497-8FB3-5116AC371A2F}" destId="{37D5112A-AF26-4B37-8DDF-27F2D4E84EF5}" srcOrd="0" destOrd="0" parTransId="{B7D0F992-86A4-4EAE-9954-22B725B16A3D}" sibTransId="{B0ED0A01-0370-4970-BFAE-78690B385461}"/>
    <dgm:cxn modelId="{47E1F2AA-1B4D-4979-AAAA-EFE604C02F75}" type="presOf" srcId="{622FA63A-9E98-4E86-80A3-9976534722C4}" destId="{D5C5C877-4211-4389-A9D2-C19D76DF2F3C}" srcOrd="0" destOrd="3" presId="urn:microsoft.com/office/officeart/2009/3/layout/StepUpProcess"/>
    <dgm:cxn modelId="{C6B7E9FA-1900-4E1A-8890-DAC0C8B47863}" srcId="{C698F892-B3C0-48BF-8AD0-9DB7A02F7358}" destId="{C744553B-B4F8-45D6-83D9-24E54C359238}" srcOrd="0" destOrd="0" parTransId="{90516C1B-FFED-418D-81CF-010B8DA10EB6}" sibTransId="{873DA2C7-54E4-4545-940B-192E4C607A99}"/>
    <dgm:cxn modelId="{829C9E0A-B4E6-4B1C-97A5-82D80CB59F1A}" type="presOf" srcId="{CDD3CA38-57B5-4948-8E2C-FF9CF68C43AE}" destId="{D5C5C877-4211-4389-A9D2-C19D76DF2F3C}" srcOrd="0" destOrd="2" presId="urn:microsoft.com/office/officeart/2009/3/layout/StepUpProcess"/>
    <dgm:cxn modelId="{6A92E516-35FF-4A9C-AF8F-0A587B702B76}" type="presOf" srcId="{C698F892-B3C0-48BF-8AD0-9DB7A02F7358}" destId="{D5C5C877-4211-4389-A9D2-C19D76DF2F3C}" srcOrd="0" destOrd="0" presId="urn:microsoft.com/office/officeart/2009/3/layout/StepUpProcess"/>
    <dgm:cxn modelId="{3547A1C1-ED0A-4D3A-AA2B-B13CB598A3AB}" srcId="{679704F5-FB70-4BD3-A885-BFD5015089FA}" destId="{DDB93B54-3966-45F2-B10D-A29D686774E2}" srcOrd="0" destOrd="0" parTransId="{CB75D558-03CC-47B6-90A7-27EEB9F4D427}" sibTransId="{94DE9F78-0A83-4303-AB30-838C0900EF55}"/>
    <dgm:cxn modelId="{A7C34D9B-6BCC-4C4D-903D-CAF5EE204771}" type="presOf" srcId="{37D5112A-AF26-4B37-8DDF-27F2D4E84EF5}" destId="{90C3C5FD-827D-4C1E-A592-F799585AC2D7}" srcOrd="0" destOrd="0" presId="urn:microsoft.com/office/officeart/2009/3/layout/StepUpProcess"/>
    <dgm:cxn modelId="{42ED7723-4731-4AE4-8E84-487B1AA92842}" type="presOf" srcId="{C744553B-B4F8-45D6-83D9-24E54C359238}" destId="{D5C5C877-4211-4389-A9D2-C19D76DF2F3C}" srcOrd="0" destOrd="1" presId="urn:microsoft.com/office/officeart/2009/3/layout/StepUpProcess"/>
    <dgm:cxn modelId="{16C8F93F-72A6-4EC6-94C6-4A3A258919FF}" srcId="{E6E82BFC-EE3D-4497-8FB3-5116AC371A2F}" destId="{679704F5-FB70-4BD3-A885-BFD5015089FA}" srcOrd="2" destOrd="0" parTransId="{656428DD-E77B-4BA7-A6E4-215133D96F9D}" sibTransId="{C5F0157E-B88F-435D-9003-2B4CBD6AC6A3}"/>
    <dgm:cxn modelId="{AF973D00-E349-4C53-BAD2-0046D87F05A6}" type="presParOf" srcId="{C4212663-6D20-4630-923A-6EFF55F657DF}" destId="{81786426-5B82-40CA-AE44-F7DEADC4567F}" srcOrd="0" destOrd="0" presId="urn:microsoft.com/office/officeart/2009/3/layout/StepUpProcess"/>
    <dgm:cxn modelId="{A208DB3F-D002-4BE8-A5A9-C50A9FB89FB3}" type="presParOf" srcId="{81786426-5B82-40CA-AE44-F7DEADC4567F}" destId="{CCD2EEAA-B035-4217-B952-7B5216D717E5}" srcOrd="0" destOrd="0" presId="urn:microsoft.com/office/officeart/2009/3/layout/StepUpProcess"/>
    <dgm:cxn modelId="{79A63CF2-8BE0-4880-8261-476EBFC686BF}" type="presParOf" srcId="{81786426-5B82-40CA-AE44-F7DEADC4567F}" destId="{90C3C5FD-827D-4C1E-A592-F799585AC2D7}" srcOrd="1" destOrd="0" presId="urn:microsoft.com/office/officeart/2009/3/layout/StepUpProcess"/>
    <dgm:cxn modelId="{42C82327-7FCE-4E4F-A801-C8B8F87437B5}" type="presParOf" srcId="{81786426-5B82-40CA-AE44-F7DEADC4567F}" destId="{1E1F3754-E60F-4115-A4DE-81E88F849420}" srcOrd="2" destOrd="0" presId="urn:microsoft.com/office/officeart/2009/3/layout/StepUpProcess"/>
    <dgm:cxn modelId="{68F58A2C-F6A4-49B1-AA6F-3AA52535E996}" type="presParOf" srcId="{C4212663-6D20-4630-923A-6EFF55F657DF}" destId="{F2D1EF08-D19C-41F3-A270-1189EEE1D296}" srcOrd="1" destOrd="0" presId="urn:microsoft.com/office/officeart/2009/3/layout/StepUpProcess"/>
    <dgm:cxn modelId="{3AE2F5B1-350B-4188-A654-9DAD90260B47}" type="presParOf" srcId="{F2D1EF08-D19C-41F3-A270-1189EEE1D296}" destId="{96767065-E4F1-4AE2-89C0-E21D867DCED8}" srcOrd="0" destOrd="0" presId="urn:microsoft.com/office/officeart/2009/3/layout/StepUpProcess"/>
    <dgm:cxn modelId="{023D5BD7-9400-42B5-8003-CE99DE2A3F7D}" type="presParOf" srcId="{C4212663-6D20-4630-923A-6EFF55F657DF}" destId="{3B1CAF37-0EEA-43CA-ADA4-D5B73B432339}" srcOrd="2" destOrd="0" presId="urn:microsoft.com/office/officeart/2009/3/layout/StepUpProcess"/>
    <dgm:cxn modelId="{860727E2-6D14-4CD1-BB33-5EF60F2A77F3}" type="presParOf" srcId="{3B1CAF37-0EEA-43CA-ADA4-D5B73B432339}" destId="{42AEC864-9EB6-4CB5-A56B-6D0DFF7BDA1E}" srcOrd="0" destOrd="0" presId="urn:microsoft.com/office/officeart/2009/3/layout/StepUpProcess"/>
    <dgm:cxn modelId="{A0498BAA-4C46-42C8-B4AC-FF3295908C33}" type="presParOf" srcId="{3B1CAF37-0EEA-43CA-ADA4-D5B73B432339}" destId="{D5C5C877-4211-4389-A9D2-C19D76DF2F3C}" srcOrd="1" destOrd="0" presId="urn:microsoft.com/office/officeart/2009/3/layout/StepUpProcess"/>
    <dgm:cxn modelId="{413018EE-E96D-4225-87F1-5565C7E94599}" type="presParOf" srcId="{3B1CAF37-0EEA-43CA-ADA4-D5B73B432339}" destId="{E74F9091-CA67-4BEA-BAE3-0AE9A5EC3DA9}" srcOrd="2" destOrd="0" presId="urn:microsoft.com/office/officeart/2009/3/layout/StepUpProcess"/>
    <dgm:cxn modelId="{CB51C194-B640-4E09-91E9-DFF90F7732F5}" type="presParOf" srcId="{C4212663-6D20-4630-923A-6EFF55F657DF}" destId="{8A42EABD-B666-41AD-98AE-C3400FEE5AD7}" srcOrd="3" destOrd="0" presId="urn:microsoft.com/office/officeart/2009/3/layout/StepUpProcess"/>
    <dgm:cxn modelId="{174551D3-F632-41B0-BDDD-68F2BEFCD53A}" type="presParOf" srcId="{8A42EABD-B666-41AD-98AE-C3400FEE5AD7}" destId="{C76843A9-3B2F-472D-85C0-D2A403CFC2F0}" srcOrd="0" destOrd="0" presId="urn:microsoft.com/office/officeart/2009/3/layout/StepUpProcess"/>
    <dgm:cxn modelId="{41A7D252-5749-4E2E-B5A0-14F74B648F1D}" type="presParOf" srcId="{C4212663-6D20-4630-923A-6EFF55F657DF}" destId="{1D02A15A-E791-4D45-B0B9-74D323C92226}" srcOrd="4" destOrd="0" presId="urn:microsoft.com/office/officeart/2009/3/layout/StepUpProcess"/>
    <dgm:cxn modelId="{D3CE1790-78E1-4DC7-928A-CD29772D7BC7}" type="presParOf" srcId="{1D02A15A-E791-4D45-B0B9-74D323C92226}" destId="{4C4368BD-2A23-4318-99FA-932D2A1DDCB5}" srcOrd="0" destOrd="0" presId="urn:microsoft.com/office/officeart/2009/3/layout/StepUpProcess"/>
    <dgm:cxn modelId="{16390DA5-30C3-4207-BEC5-A85DF20F200B}" type="presParOf" srcId="{1D02A15A-E791-4D45-B0B9-74D323C92226}" destId="{87C89530-8630-422A-A50C-F190FD1FF66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E3FB7-C6FD-4BBC-BEA2-D45B92734BC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875E91-0D65-4E92-9CBC-3713674520EC}">
      <dgm:prSet phldrT="[Text]"/>
      <dgm:spPr/>
      <dgm:t>
        <a:bodyPr/>
        <a:lstStyle/>
        <a:p>
          <a:r>
            <a:rPr lang="ro-RO" b="1" dirty="0"/>
            <a:t>Anul I</a:t>
          </a:r>
          <a:endParaRPr lang="en-US" b="1" dirty="0"/>
        </a:p>
      </dgm:t>
    </dgm:pt>
    <dgm:pt modelId="{71666AEB-0F56-4B87-A723-9A3F3EC1BE7E}" type="parTrans" cxnId="{B628215D-2902-4B87-8F51-3F102F9A552C}">
      <dgm:prSet/>
      <dgm:spPr/>
      <dgm:t>
        <a:bodyPr/>
        <a:lstStyle/>
        <a:p>
          <a:endParaRPr lang="en-US"/>
        </a:p>
      </dgm:t>
    </dgm:pt>
    <dgm:pt modelId="{F28F9907-63FD-4393-9805-F70ED7DD4B19}" type="sibTrans" cxnId="{B628215D-2902-4B87-8F51-3F102F9A552C}">
      <dgm:prSet/>
      <dgm:spPr/>
      <dgm:t>
        <a:bodyPr/>
        <a:lstStyle/>
        <a:p>
          <a:endParaRPr lang="en-US"/>
        </a:p>
      </dgm:t>
    </dgm:pt>
    <dgm:pt modelId="{39B5EE2B-CF57-4CE4-BECD-12989CDEF7B7}">
      <dgm:prSet phldrT="[Text]" custT="1"/>
      <dgm:spPr/>
      <dgm:t>
        <a:bodyPr/>
        <a:lstStyle/>
        <a:p>
          <a:pPr algn="just"/>
          <a:r>
            <a:rPr lang="ro-RO" sz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. Puterea locală în sistemul puterii publice din RM 	        76 /224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2. Statutul juridic al alesului local și al personalului  din APL 76 /224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3. Sistemul instituțional al Uniunii Europene 	- 	        38 /112 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4. Metodologia și etica cercetării științifice 	-	        38 /112 </a:t>
          </a:r>
        </a:p>
        <a:p>
          <a:pPr algn="ctr"/>
          <a:endParaRPr lang="en-US" sz="1200" dirty="0"/>
        </a:p>
      </dgm:t>
    </dgm:pt>
    <dgm:pt modelId="{E9468D12-4914-4EC5-877A-F0ADF9AF4EAB}" type="parTrans" cxnId="{B372E2F2-55A1-4D8B-AD3A-1B873239FDC6}">
      <dgm:prSet/>
      <dgm:spPr/>
      <dgm:t>
        <a:bodyPr/>
        <a:lstStyle/>
        <a:p>
          <a:endParaRPr lang="en-US"/>
        </a:p>
      </dgm:t>
    </dgm:pt>
    <dgm:pt modelId="{16AFC478-4E87-4101-B9C1-9C42DE3BBA70}" type="sibTrans" cxnId="{B372E2F2-55A1-4D8B-AD3A-1B873239FDC6}">
      <dgm:prSet/>
      <dgm:spPr/>
      <dgm:t>
        <a:bodyPr/>
        <a:lstStyle/>
        <a:p>
          <a:endParaRPr lang="en-US"/>
        </a:p>
      </dgm:t>
    </dgm:pt>
    <dgm:pt modelId="{AE9258B9-12ED-46BD-86AF-A6B90773B797}">
      <dgm:prSet phldrT="[Text]" custT="1"/>
      <dgm:spPr/>
      <dgm:t>
        <a:bodyPr/>
        <a:lstStyle/>
        <a:p>
          <a:pPr algn="just"/>
          <a:r>
            <a:rPr lang="ro-RO" sz="1200" dirty="0">
              <a:latin typeface="Cambria" panose="02040503050406030204" pitchFamily="18" charset="0"/>
              <a:ea typeface="Cambria" panose="02040503050406030204" pitchFamily="18" charset="0"/>
            </a:rPr>
            <a:t>1. </a:t>
          </a:r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Performanță și audit în sectorul public	-	38 /112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2. Cooperare transfrontalieră		-	38 /112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3. Politici de dezvoltare durabilă		-	38 /112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4. Petiționare și contencios administrativ  -	38 /112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5. Managementul proiectelor		-	38 /112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6. Relațiile RM cu UE			             -	38 /112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D8A30B-A651-4D1A-94B7-718700C5880C}" type="parTrans" cxnId="{34038383-2C58-4A1D-B873-CA10C45005D0}">
      <dgm:prSet/>
      <dgm:spPr/>
      <dgm:t>
        <a:bodyPr/>
        <a:lstStyle/>
        <a:p>
          <a:endParaRPr lang="en-US"/>
        </a:p>
      </dgm:t>
    </dgm:pt>
    <dgm:pt modelId="{629ED74F-1A2F-4270-AA60-DFE35D327F9E}" type="sibTrans" cxnId="{34038383-2C58-4A1D-B873-CA10C45005D0}">
      <dgm:prSet/>
      <dgm:spPr/>
      <dgm:t>
        <a:bodyPr/>
        <a:lstStyle/>
        <a:p>
          <a:endParaRPr lang="en-US"/>
        </a:p>
      </dgm:t>
    </dgm:pt>
    <dgm:pt modelId="{77724064-C9AD-4493-A9AA-1A3941F3953F}">
      <dgm:prSet phldrT="[Text]"/>
      <dgm:spPr/>
      <dgm:t>
        <a:bodyPr/>
        <a:lstStyle/>
        <a:p>
          <a:r>
            <a:rPr lang="ro-RO" b="1" dirty="0"/>
            <a:t>Anul II</a:t>
          </a:r>
          <a:endParaRPr lang="en-US" b="1" dirty="0"/>
        </a:p>
      </dgm:t>
    </dgm:pt>
    <dgm:pt modelId="{2BDF9825-8E45-43DB-BE55-C21BE093D5EB}" type="parTrans" cxnId="{947EF74D-1568-40C0-9E15-460D355D4914}">
      <dgm:prSet/>
      <dgm:spPr/>
      <dgm:t>
        <a:bodyPr/>
        <a:lstStyle/>
        <a:p>
          <a:endParaRPr lang="en-US"/>
        </a:p>
      </dgm:t>
    </dgm:pt>
    <dgm:pt modelId="{9BE117C0-B4EC-45AD-A412-376B5A5D45E8}" type="sibTrans" cxnId="{947EF74D-1568-40C0-9E15-460D355D4914}">
      <dgm:prSet/>
      <dgm:spPr/>
      <dgm:t>
        <a:bodyPr/>
        <a:lstStyle/>
        <a:p>
          <a:endParaRPr lang="en-US"/>
        </a:p>
      </dgm:t>
    </dgm:pt>
    <dgm:pt modelId="{FD6F2BC0-4A74-4EC0-A367-C3830422DBEA}">
      <dgm:prSet phldrT="[Text]" custT="1"/>
      <dgm:spPr/>
      <dgm:t>
        <a:bodyPr/>
        <a:lstStyle/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1. Strategii și politici de dezvoltare durabilă -        76 /224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2. Organizarea teritorială a puterii publice    -	38 /112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3. Comunicarea internă în instituțiile publice- 	38 /112</a:t>
          </a:r>
        </a:p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4. Stagiu de practică			       -	900</a:t>
          </a:r>
        </a:p>
        <a:p>
          <a:pPr algn="just"/>
          <a:endParaRPr lang="en-US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8A4FFA-F45C-4AFD-B2AF-A373E7FFFE88}" type="parTrans" cxnId="{709FF888-F5D3-4B41-8D95-B414D9D78E61}">
      <dgm:prSet/>
      <dgm:spPr/>
      <dgm:t>
        <a:bodyPr/>
        <a:lstStyle/>
        <a:p>
          <a:endParaRPr lang="en-US"/>
        </a:p>
      </dgm:t>
    </dgm:pt>
    <dgm:pt modelId="{C8D88212-E8FD-48DF-9CE3-38316A5A1677}" type="sibTrans" cxnId="{709FF888-F5D3-4B41-8D95-B414D9D78E61}">
      <dgm:prSet/>
      <dgm:spPr/>
      <dgm:t>
        <a:bodyPr/>
        <a:lstStyle/>
        <a:p>
          <a:endParaRPr lang="en-US"/>
        </a:p>
      </dgm:t>
    </dgm:pt>
    <dgm:pt modelId="{05A8676D-4BBA-4290-B9C2-D2D6451CFC57}">
      <dgm:prSet phldrT="[Text]" custT="1"/>
      <dgm:spPr/>
      <dgm:t>
        <a:bodyPr/>
        <a:lstStyle/>
        <a:p>
          <a:pPr algn="just"/>
          <a:r>
            <a:rPr lang="ro-RO" sz="1400" dirty="0">
              <a:latin typeface="Cambria" panose="02040503050406030204" pitchFamily="18" charset="0"/>
              <a:ea typeface="Cambria" panose="02040503050406030204" pitchFamily="18" charset="0"/>
            </a:rPr>
            <a:t>Elaborarea și susținerea tezei de master	-	900</a:t>
          </a:r>
          <a:endParaRPr lang="en-US" sz="14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7D14C6-B615-443A-B5EB-F5D5F1B53C84}" type="parTrans" cxnId="{42E9995A-C890-4462-88D0-6C4BAC97D1BC}">
      <dgm:prSet/>
      <dgm:spPr/>
      <dgm:t>
        <a:bodyPr/>
        <a:lstStyle/>
        <a:p>
          <a:endParaRPr lang="en-US"/>
        </a:p>
      </dgm:t>
    </dgm:pt>
    <dgm:pt modelId="{A22B4291-C51F-4550-A71B-CDE465D54835}" type="sibTrans" cxnId="{42E9995A-C890-4462-88D0-6C4BAC97D1BC}">
      <dgm:prSet/>
      <dgm:spPr/>
      <dgm:t>
        <a:bodyPr/>
        <a:lstStyle/>
        <a:p>
          <a:endParaRPr lang="en-US"/>
        </a:p>
      </dgm:t>
    </dgm:pt>
    <dgm:pt modelId="{92A54367-A296-4481-BCA4-2521F05C61C5}" type="pres">
      <dgm:prSet presAssocID="{C8AE3FB7-C6FD-4BBC-BEA2-D45B92734B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6C1D802-9BC8-47E9-AB72-F004E6DF4C90}" type="pres">
      <dgm:prSet presAssocID="{9C875E91-0D65-4E92-9CBC-3713674520EC}" presName="root" presStyleCnt="0"/>
      <dgm:spPr/>
    </dgm:pt>
    <dgm:pt modelId="{3ED19B43-00A2-48B0-ABD5-E677ECF72B0E}" type="pres">
      <dgm:prSet presAssocID="{9C875E91-0D65-4E92-9CBC-3713674520EC}" presName="rootComposite" presStyleCnt="0"/>
      <dgm:spPr/>
    </dgm:pt>
    <dgm:pt modelId="{C514AD8C-D7D3-4A94-ADA0-05148A375476}" type="pres">
      <dgm:prSet presAssocID="{9C875E91-0D65-4E92-9CBC-3713674520EC}" presName="rootText" presStyleLbl="node1" presStyleIdx="0" presStyleCnt="2" custScaleY="42190" custLinFactNeighborX="3078" custLinFactNeighborY="-46782"/>
      <dgm:spPr/>
      <dgm:t>
        <a:bodyPr/>
        <a:lstStyle/>
        <a:p>
          <a:endParaRPr lang="ru-RU"/>
        </a:p>
      </dgm:t>
    </dgm:pt>
    <dgm:pt modelId="{1C05B769-5127-4AB0-93FA-E11DCE45C9A5}" type="pres">
      <dgm:prSet presAssocID="{9C875E91-0D65-4E92-9CBC-3713674520EC}" presName="rootConnector" presStyleLbl="node1" presStyleIdx="0" presStyleCnt="2"/>
      <dgm:spPr/>
      <dgm:t>
        <a:bodyPr/>
        <a:lstStyle/>
        <a:p>
          <a:endParaRPr lang="ru-RU"/>
        </a:p>
      </dgm:t>
    </dgm:pt>
    <dgm:pt modelId="{9FA29586-92CE-48CB-8E98-16734FF13354}" type="pres">
      <dgm:prSet presAssocID="{9C875E91-0D65-4E92-9CBC-3713674520EC}" presName="childShape" presStyleCnt="0"/>
      <dgm:spPr/>
    </dgm:pt>
    <dgm:pt modelId="{ADE33A30-BBD4-4952-AAAB-A80D3E38C24E}" type="pres">
      <dgm:prSet presAssocID="{E9468D12-4914-4EC5-877A-F0ADF9AF4EA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A8A7755-5AE5-47BD-A46F-A6B192BD317A}" type="pres">
      <dgm:prSet presAssocID="{39B5EE2B-CF57-4CE4-BECD-12989CDEF7B7}" presName="childText" presStyleLbl="bgAcc1" presStyleIdx="0" presStyleCnt="4" custScaleX="393937" custScaleY="229394" custLinFactNeighborX="-769" custLinFactNeighborY="-23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A58D3-078A-455D-AE2A-48A4705CFC0E}" type="pres">
      <dgm:prSet presAssocID="{53D8A30B-A651-4D1A-94B7-718700C5880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0087930-1E94-468C-B6D2-9816917080FC}" type="pres">
      <dgm:prSet presAssocID="{AE9258B9-12ED-46BD-86AF-A6B90773B797}" presName="childText" presStyleLbl="bgAcc1" presStyleIdx="1" presStyleCnt="4" custScaleX="393212" custScaleY="209563" custLinFactNeighborX="-4989" custLinFactNeighborY="-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9787C-BE21-4552-B473-C22E084114B6}" type="pres">
      <dgm:prSet presAssocID="{77724064-C9AD-4493-A9AA-1A3941F3953F}" presName="root" presStyleCnt="0"/>
      <dgm:spPr/>
    </dgm:pt>
    <dgm:pt modelId="{A44C4E1C-CE35-4112-8725-380DC222D94A}" type="pres">
      <dgm:prSet presAssocID="{77724064-C9AD-4493-A9AA-1A3941F3953F}" presName="rootComposite" presStyleCnt="0"/>
      <dgm:spPr/>
    </dgm:pt>
    <dgm:pt modelId="{ECF7EAA0-E2FF-497E-A63D-1C0B8B8C7A18}" type="pres">
      <dgm:prSet presAssocID="{77724064-C9AD-4493-A9AA-1A3941F3953F}" presName="rootText" presStyleLbl="node1" presStyleIdx="1" presStyleCnt="2" custScaleY="45722" custLinFactNeighborX="-1847" custLinFactNeighborY="-50476"/>
      <dgm:spPr/>
      <dgm:t>
        <a:bodyPr/>
        <a:lstStyle/>
        <a:p>
          <a:endParaRPr lang="ru-RU"/>
        </a:p>
      </dgm:t>
    </dgm:pt>
    <dgm:pt modelId="{EB1CE139-A1B5-42AF-B55A-6854BA4E3FD9}" type="pres">
      <dgm:prSet presAssocID="{77724064-C9AD-4493-A9AA-1A3941F3953F}" presName="rootConnector" presStyleLbl="node1" presStyleIdx="1" presStyleCnt="2"/>
      <dgm:spPr/>
      <dgm:t>
        <a:bodyPr/>
        <a:lstStyle/>
        <a:p>
          <a:endParaRPr lang="ru-RU"/>
        </a:p>
      </dgm:t>
    </dgm:pt>
    <dgm:pt modelId="{BA0C37CC-90AD-4055-B3F7-3E4FDEA8464F}" type="pres">
      <dgm:prSet presAssocID="{77724064-C9AD-4493-A9AA-1A3941F3953F}" presName="childShape" presStyleCnt="0"/>
      <dgm:spPr/>
    </dgm:pt>
    <dgm:pt modelId="{970AA14A-7E04-4C13-82A1-D0E466E6FB8E}" type="pres">
      <dgm:prSet presAssocID="{8F8A4FFA-F45C-4AFD-B2AF-A373E7FFFE8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AC32F89-F133-48FB-B72C-3208ED2F6F60}" type="pres">
      <dgm:prSet presAssocID="{FD6F2BC0-4A74-4EC0-A367-C3830422DBEA}" presName="childText" presStyleLbl="bgAcc1" presStyleIdx="2" presStyleCnt="4" custScaleX="328389" custScaleY="208387" custLinFactNeighborX="1857" custLinFactNeighborY="-20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9B587-3742-4061-B54E-E05EA3179A36}" type="pres">
      <dgm:prSet presAssocID="{037D14C6-B615-443A-B5EB-F5D5F1B53C8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16E6AFC-F2AF-42A8-809E-E2B9E5593267}" type="pres">
      <dgm:prSet presAssocID="{05A8676D-4BBA-4290-B9C2-D2D6451CFC57}" presName="childText" presStyleLbl="bgAcc1" presStyleIdx="3" presStyleCnt="4" custScaleX="330191" custScaleY="190136" custLinFactNeighborX="55" custLinFactNeighborY="28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8F24F-8525-45F7-98E1-5A8AAE6825AE}" type="presOf" srcId="{77724064-C9AD-4493-A9AA-1A3941F3953F}" destId="{EB1CE139-A1B5-42AF-B55A-6854BA4E3FD9}" srcOrd="1" destOrd="0" presId="urn:microsoft.com/office/officeart/2005/8/layout/hierarchy3"/>
    <dgm:cxn modelId="{42E9995A-C890-4462-88D0-6C4BAC97D1BC}" srcId="{77724064-C9AD-4493-A9AA-1A3941F3953F}" destId="{05A8676D-4BBA-4290-B9C2-D2D6451CFC57}" srcOrd="1" destOrd="0" parTransId="{037D14C6-B615-443A-B5EB-F5D5F1B53C84}" sibTransId="{A22B4291-C51F-4550-A71B-CDE465D54835}"/>
    <dgm:cxn modelId="{9EF4697F-8113-4214-8D5A-195B651723E1}" type="presOf" srcId="{C8AE3FB7-C6FD-4BBC-BEA2-D45B92734BC5}" destId="{92A54367-A296-4481-BCA4-2521F05C61C5}" srcOrd="0" destOrd="0" presId="urn:microsoft.com/office/officeart/2005/8/layout/hierarchy3"/>
    <dgm:cxn modelId="{B372E2F2-55A1-4D8B-AD3A-1B873239FDC6}" srcId="{9C875E91-0D65-4E92-9CBC-3713674520EC}" destId="{39B5EE2B-CF57-4CE4-BECD-12989CDEF7B7}" srcOrd="0" destOrd="0" parTransId="{E9468D12-4914-4EC5-877A-F0ADF9AF4EAB}" sibTransId="{16AFC478-4E87-4101-B9C1-9C42DE3BBA70}"/>
    <dgm:cxn modelId="{D448BCD5-8421-4F0F-828F-5BFCA9A0A5DC}" type="presOf" srcId="{037D14C6-B615-443A-B5EB-F5D5F1B53C84}" destId="{1ED9B587-3742-4061-B54E-E05EA3179A36}" srcOrd="0" destOrd="0" presId="urn:microsoft.com/office/officeart/2005/8/layout/hierarchy3"/>
    <dgm:cxn modelId="{B628215D-2902-4B87-8F51-3F102F9A552C}" srcId="{C8AE3FB7-C6FD-4BBC-BEA2-D45B92734BC5}" destId="{9C875E91-0D65-4E92-9CBC-3713674520EC}" srcOrd="0" destOrd="0" parTransId="{71666AEB-0F56-4B87-A723-9A3F3EC1BE7E}" sibTransId="{F28F9907-63FD-4393-9805-F70ED7DD4B19}"/>
    <dgm:cxn modelId="{E3E39F56-1D9C-4B64-BF6A-1A4990C749A0}" type="presOf" srcId="{77724064-C9AD-4493-A9AA-1A3941F3953F}" destId="{ECF7EAA0-E2FF-497E-A63D-1C0B8B8C7A18}" srcOrd="0" destOrd="0" presId="urn:microsoft.com/office/officeart/2005/8/layout/hierarchy3"/>
    <dgm:cxn modelId="{947EF74D-1568-40C0-9E15-460D355D4914}" srcId="{C8AE3FB7-C6FD-4BBC-BEA2-D45B92734BC5}" destId="{77724064-C9AD-4493-A9AA-1A3941F3953F}" srcOrd="1" destOrd="0" parTransId="{2BDF9825-8E45-43DB-BE55-C21BE093D5EB}" sibTransId="{9BE117C0-B4EC-45AD-A412-376B5A5D45E8}"/>
    <dgm:cxn modelId="{EC2CBDB3-16BA-47FA-B33E-FF320954E2B3}" type="presOf" srcId="{AE9258B9-12ED-46BD-86AF-A6B90773B797}" destId="{90087930-1E94-468C-B6D2-9816917080FC}" srcOrd="0" destOrd="0" presId="urn:microsoft.com/office/officeart/2005/8/layout/hierarchy3"/>
    <dgm:cxn modelId="{34038383-2C58-4A1D-B873-CA10C45005D0}" srcId="{9C875E91-0D65-4E92-9CBC-3713674520EC}" destId="{AE9258B9-12ED-46BD-86AF-A6B90773B797}" srcOrd="1" destOrd="0" parTransId="{53D8A30B-A651-4D1A-94B7-718700C5880C}" sibTransId="{629ED74F-1A2F-4270-AA60-DFE35D327F9E}"/>
    <dgm:cxn modelId="{709FF888-F5D3-4B41-8D95-B414D9D78E61}" srcId="{77724064-C9AD-4493-A9AA-1A3941F3953F}" destId="{FD6F2BC0-4A74-4EC0-A367-C3830422DBEA}" srcOrd="0" destOrd="0" parTransId="{8F8A4FFA-F45C-4AFD-B2AF-A373E7FFFE88}" sibTransId="{C8D88212-E8FD-48DF-9CE3-38316A5A1677}"/>
    <dgm:cxn modelId="{15BE04B2-C5D1-43F7-AB1E-BFBE24DB5349}" type="presOf" srcId="{9C875E91-0D65-4E92-9CBC-3713674520EC}" destId="{C514AD8C-D7D3-4A94-ADA0-05148A375476}" srcOrd="0" destOrd="0" presId="urn:microsoft.com/office/officeart/2005/8/layout/hierarchy3"/>
    <dgm:cxn modelId="{EF335E4F-BD0D-4E16-8BCC-42BC3C0DDB33}" type="presOf" srcId="{FD6F2BC0-4A74-4EC0-A367-C3830422DBEA}" destId="{FAC32F89-F133-48FB-B72C-3208ED2F6F60}" srcOrd="0" destOrd="0" presId="urn:microsoft.com/office/officeart/2005/8/layout/hierarchy3"/>
    <dgm:cxn modelId="{4D51C3F1-1818-4F91-BBFC-AA7B534C5D88}" type="presOf" srcId="{8F8A4FFA-F45C-4AFD-B2AF-A373E7FFFE88}" destId="{970AA14A-7E04-4C13-82A1-D0E466E6FB8E}" srcOrd="0" destOrd="0" presId="urn:microsoft.com/office/officeart/2005/8/layout/hierarchy3"/>
    <dgm:cxn modelId="{46BDA756-8F5D-4DF4-83DE-612F0C5A0A91}" type="presOf" srcId="{E9468D12-4914-4EC5-877A-F0ADF9AF4EAB}" destId="{ADE33A30-BBD4-4952-AAAB-A80D3E38C24E}" srcOrd="0" destOrd="0" presId="urn:microsoft.com/office/officeart/2005/8/layout/hierarchy3"/>
    <dgm:cxn modelId="{534A8BD0-55EA-415E-B509-826B95BE07AD}" type="presOf" srcId="{39B5EE2B-CF57-4CE4-BECD-12989CDEF7B7}" destId="{DA8A7755-5AE5-47BD-A46F-A6B192BD317A}" srcOrd="0" destOrd="0" presId="urn:microsoft.com/office/officeart/2005/8/layout/hierarchy3"/>
    <dgm:cxn modelId="{6928B963-AB02-49D9-AB52-3BC00C8566CD}" type="presOf" srcId="{53D8A30B-A651-4D1A-94B7-718700C5880C}" destId="{282A58D3-078A-455D-AE2A-48A4705CFC0E}" srcOrd="0" destOrd="0" presId="urn:microsoft.com/office/officeart/2005/8/layout/hierarchy3"/>
    <dgm:cxn modelId="{FAE9BDED-4CFB-43B1-8D89-4A401723A82C}" type="presOf" srcId="{05A8676D-4BBA-4290-B9C2-D2D6451CFC57}" destId="{016E6AFC-F2AF-42A8-809E-E2B9E5593267}" srcOrd="0" destOrd="0" presId="urn:microsoft.com/office/officeart/2005/8/layout/hierarchy3"/>
    <dgm:cxn modelId="{DDC79569-21B4-48A7-938C-4684AF676512}" type="presOf" srcId="{9C875E91-0D65-4E92-9CBC-3713674520EC}" destId="{1C05B769-5127-4AB0-93FA-E11DCE45C9A5}" srcOrd="1" destOrd="0" presId="urn:microsoft.com/office/officeart/2005/8/layout/hierarchy3"/>
    <dgm:cxn modelId="{DAAEAB7D-0A31-4D51-851F-D50A08919009}" type="presParOf" srcId="{92A54367-A296-4481-BCA4-2521F05C61C5}" destId="{46C1D802-9BC8-47E9-AB72-F004E6DF4C90}" srcOrd="0" destOrd="0" presId="urn:microsoft.com/office/officeart/2005/8/layout/hierarchy3"/>
    <dgm:cxn modelId="{4FDE9789-A7D7-4A29-B650-B8360B40055C}" type="presParOf" srcId="{46C1D802-9BC8-47E9-AB72-F004E6DF4C90}" destId="{3ED19B43-00A2-48B0-ABD5-E677ECF72B0E}" srcOrd="0" destOrd="0" presId="urn:microsoft.com/office/officeart/2005/8/layout/hierarchy3"/>
    <dgm:cxn modelId="{13EA04F1-1873-42F7-AA26-F92458E1397C}" type="presParOf" srcId="{3ED19B43-00A2-48B0-ABD5-E677ECF72B0E}" destId="{C514AD8C-D7D3-4A94-ADA0-05148A375476}" srcOrd="0" destOrd="0" presId="urn:microsoft.com/office/officeart/2005/8/layout/hierarchy3"/>
    <dgm:cxn modelId="{3668EC34-12C2-498C-B139-005178501CD6}" type="presParOf" srcId="{3ED19B43-00A2-48B0-ABD5-E677ECF72B0E}" destId="{1C05B769-5127-4AB0-93FA-E11DCE45C9A5}" srcOrd="1" destOrd="0" presId="urn:microsoft.com/office/officeart/2005/8/layout/hierarchy3"/>
    <dgm:cxn modelId="{656006AF-C37C-43BE-B51F-922A82E2ABE2}" type="presParOf" srcId="{46C1D802-9BC8-47E9-AB72-F004E6DF4C90}" destId="{9FA29586-92CE-48CB-8E98-16734FF13354}" srcOrd="1" destOrd="0" presId="urn:microsoft.com/office/officeart/2005/8/layout/hierarchy3"/>
    <dgm:cxn modelId="{7FB7E93D-BCCD-4BA3-901B-8B07C6384B56}" type="presParOf" srcId="{9FA29586-92CE-48CB-8E98-16734FF13354}" destId="{ADE33A30-BBD4-4952-AAAB-A80D3E38C24E}" srcOrd="0" destOrd="0" presId="urn:microsoft.com/office/officeart/2005/8/layout/hierarchy3"/>
    <dgm:cxn modelId="{8EB4F7D1-93E1-49D8-89B8-26AFD27E8E93}" type="presParOf" srcId="{9FA29586-92CE-48CB-8E98-16734FF13354}" destId="{DA8A7755-5AE5-47BD-A46F-A6B192BD317A}" srcOrd="1" destOrd="0" presId="urn:microsoft.com/office/officeart/2005/8/layout/hierarchy3"/>
    <dgm:cxn modelId="{3B42BCDC-89CC-48B4-962A-FFD8A34289AA}" type="presParOf" srcId="{9FA29586-92CE-48CB-8E98-16734FF13354}" destId="{282A58D3-078A-455D-AE2A-48A4705CFC0E}" srcOrd="2" destOrd="0" presId="urn:microsoft.com/office/officeart/2005/8/layout/hierarchy3"/>
    <dgm:cxn modelId="{E5792F7F-754F-41D6-896A-9DB72828C74B}" type="presParOf" srcId="{9FA29586-92CE-48CB-8E98-16734FF13354}" destId="{90087930-1E94-468C-B6D2-9816917080FC}" srcOrd="3" destOrd="0" presId="urn:microsoft.com/office/officeart/2005/8/layout/hierarchy3"/>
    <dgm:cxn modelId="{77EB6027-AD21-4A14-88D8-61660AD6C8D7}" type="presParOf" srcId="{92A54367-A296-4481-BCA4-2521F05C61C5}" destId="{DBD9787C-BE21-4552-B473-C22E084114B6}" srcOrd="1" destOrd="0" presId="urn:microsoft.com/office/officeart/2005/8/layout/hierarchy3"/>
    <dgm:cxn modelId="{A7299696-5C5D-482F-83A3-4CC2BEC14E16}" type="presParOf" srcId="{DBD9787C-BE21-4552-B473-C22E084114B6}" destId="{A44C4E1C-CE35-4112-8725-380DC222D94A}" srcOrd="0" destOrd="0" presId="urn:microsoft.com/office/officeart/2005/8/layout/hierarchy3"/>
    <dgm:cxn modelId="{B37946D4-FE57-44F7-950C-6497BB50AB89}" type="presParOf" srcId="{A44C4E1C-CE35-4112-8725-380DC222D94A}" destId="{ECF7EAA0-E2FF-497E-A63D-1C0B8B8C7A18}" srcOrd="0" destOrd="0" presId="urn:microsoft.com/office/officeart/2005/8/layout/hierarchy3"/>
    <dgm:cxn modelId="{324C5177-7BE0-47F6-9AEF-85DB402A2FE5}" type="presParOf" srcId="{A44C4E1C-CE35-4112-8725-380DC222D94A}" destId="{EB1CE139-A1B5-42AF-B55A-6854BA4E3FD9}" srcOrd="1" destOrd="0" presId="urn:microsoft.com/office/officeart/2005/8/layout/hierarchy3"/>
    <dgm:cxn modelId="{40CBA067-7A4D-4748-8A31-5358C5F4C99A}" type="presParOf" srcId="{DBD9787C-BE21-4552-B473-C22E084114B6}" destId="{BA0C37CC-90AD-4055-B3F7-3E4FDEA8464F}" srcOrd="1" destOrd="0" presId="urn:microsoft.com/office/officeart/2005/8/layout/hierarchy3"/>
    <dgm:cxn modelId="{00527C1D-2C92-44A1-A3E1-C5D2C80A2C56}" type="presParOf" srcId="{BA0C37CC-90AD-4055-B3F7-3E4FDEA8464F}" destId="{970AA14A-7E04-4C13-82A1-D0E466E6FB8E}" srcOrd="0" destOrd="0" presId="urn:microsoft.com/office/officeart/2005/8/layout/hierarchy3"/>
    <dgm:cxn modelId="{3B815F5D-CF36-4351-AB45-83F862B14E8E}" type="presParOf" srcId="{BA0C37CC-90AD-4055-B3F7-3E4FDEA8464F}" destId="{FAC32F89-F133-48FB-B72C-3208ED2F6F60}" srcOrd="1" destOrd="0" presId="urn:microsoft.com/office/officeart/2005/8/layout/hierarchy3"/>
    <dgm:cxn modelId="{6DDC481C-CB88-4AF0-879B-61348EF7CD0C}" type="presParOf" srcId="{BA0C37CC-90AD-4055-B3F7-3E4FDEA8464F}" destId="{1ED9B587-3742-4061-B54E-E05EA3179A36}" srcOrd="2" destOrd="0" presId="urn:microsoft.com/office/officeart/2005/8/layout/hierarchy3"/>
    <dgm:cxn modelId="{206C8C29-314B-407F-8AA6-A2377E04F582}" type="presParOf" srcId="{BA0C37CC-90AD-4055-B3F7-3E4FDEA8464F}" destId="{016E6AFC-F2AF-42A8-809E-E2B9E559326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2EEAA-B035-4217-B952-7B5216D717E5}">
      <dsp:nvSpPr>
        <dsp:cNvPr id="0" name=""/>
        <dsp:cNvSpPr/>
      </dsp:nvSpPr>
      <dsp:spPr>
        <a:xfrm rot="5400000">
          <a:off x="1119081" y="1089006"/>
          <a:ext cx="1879124" cy="31268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3C5FD-827D-4C1E-A592-F799585AC2D7}">
      <dsp:nvSpPr>
        <dsp:cNvPr id="0" name=""/>
        <dsp:cNvSpPr/>
      </dsp:nvSpPr>
      <dsp:spPr>
        <a:xfrm>
          <a:off x="805409" y="2023251"/>
          <a:ext cx="2822911" cy="247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>
              <a:solidFill>
                <a:schemeClr val="accent4"/>
              </a:solidFill>
            </a:rPr>
            <a:t>Componenta temporală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4 </a:t>
          </a:r>
          <a:r>
            <a:rPr lang="en-US" sz="2700" kern="12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semestre</a:t>
          </a:r>
          <a:r>
            <a:rPr lang="en-US" sz="27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/ 15 </a:t>
          </a:r>
          <a:r>
            <a:rPr lang="en-US" sz="2700" kern="12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săptămâni</a:t>
          </a:r>
          <a:endParaRPr lang="en-US" sz="2700" kern="1200" dirty="0"/>
        </a:p>
      </dsp:txBody>
      <dsp:txXfrm>
        <a:off x="805409" y="2023251"/>
        <a:ext cx="2822911" cy="2474447"/>
      </dsp:txXfrm>
    </dsp:sp>
    <dsp:sp modelId="{1E1F3754-E60F-4115-A4DE-81E88F849420}">
      <dsp:nvSpPr>
        <dsp:cNvPr id="0" name=""/>
        <dsp:cNvSpPr/>
      </dsp:nvSpPr>
      <dsp:spPr>
        <a:xfrm>
          <a:off x="3095696" y="858806"/>
          <a:ext cx="532624" cy="5326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EC864-9EB6-4CB5-A56B-6D0DFF7BDA1E}">
      <dsp:nvSpPr>
        <dsp:cNvPr id="0" name=""/>
        <dsp:cNvSpPr/>
      </dsp:nvSpPr>
      <dsp:spPr>
        <a:xfrm rot="5400000">
          <a:off x="4574877" y="233866"/>
          <a:ext cx="1879124" cy="31268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5C877-4211-4389-A9D2-C19D76DF2F3C}">
      <dsp:nvSpPr>
        <dsp:cNvPr id="0" name=""/>
        <dsp:cNvSpPr/>
      </dsp:nvSpPr>
      <dsp:spPr>
        <a:xfrm>
          <a:off x="4261204" y="1168112"/>
          <a:ext cx="2822911" cy="247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700" kern="1200" dirty="0" smtClean="0">
              <a:solidFill>
                <a:srgbClr val="FFFF00"/>
              </a:solidFill>
            </a:rPr>
            <a:t>Componenta </a:t>
          </a:r>
          <a:r>
            <a:rPr lang="ro-RO" sz="2700" kern="1200" dirty="0">
              <a:solidFill>
                <a:srgbClr val="FFFF00"/>
              </a:solidFill>
            </a:rPr>
            <a:t>formativă</a:t>
          </a:r>
          <a:endParaRPr lang="en-US" sz="2700" kern="1200" dirty="0">
            <a:solidFill>
              <a:srgbClr val="FFFF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100" kern="1200" dirty="0"/>
            <a:t>Cursuri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100" kern="1200" dirty="0" err="1"/>
            <a:t>Seminarii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100" kern="1200" dirty="0"/>
            <a:t>Stagii de practică</a:t>
          </a:r>
          <a:endParaRPr lang="en-US" sz="2100" kern="1200" dirty="0"/>
        </a:p>
      </dsp:txBody>
      <dsp:txXfrm>
        <a:off x="4261204" y="1168112"/>
        <a:ext cx="2822911" cy="2474447"/>
      </dsp:txXfrm>
    </dsp:sp>
    <dsp:sp modelId="{E74F9091-CA67-4BEA-BAE3-0AE9A5EC3DA9}">
      <dsp:nvSpPr>
        <dsp:cNvPr id="0" name=""/>
        <dsp:cNvSpPr/>
      </dsp:nvSpPr>
      <dsp:spPr>
        <a:xfrm>
          <a:off x="6551491" y="3666"/>
          <a:ext cx="532624" cy="5326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368BD-2A23-4318-99FA-932D2A1DDCB5}">
      <dsp:nvSpPr>
        <dsp:cNvPr id="0" name=""/>
        <dsp:cNvSpPr/>
      </dsp:nvSpPr>
      <dsp:spPr>
        <a:xfrm rot="5400000">
          <a:off x="8030672" y="-621273"/>
          <a:ext cx="1879124" cy="31268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89530-8630-422A-A50C-F190FD1FF669}">
      <dsp:nvSpPr>
        <dsp:cNvPr id="0" name=""/>
        <dsp:cNvSpPr/>
      </dsp:nvSpPr>
      <dsp:spPr>
        <a:xfrm>
          <a:off x="7716999" y="312972"/>
          <a:ext cx="2822911" cy="247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>
              <a:solidFill>
                <a:srgbClr val="00B0F0"/>
              </a:solidFill>
            </a:rPr>
            <a:t>Componenta </a:t>
          </a:r>
          <a:r>
            <a:rPr lang="ro-RO" sz="2400" kern="1200" dirty="0">
              <a:solidFill>
                <a:srgbClr val="00B0F0"/>
              </a:solidFill>
            </a:rPr>
            <a:t>de acumulare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100" kern="1200" dirty="0"/>
            <a:t>120 de ECTS</a:t>
          </a:r>
          <a:endParaRPr lang="en-US" sz="2400" kern="1200" dirty="0">
            <a:solidFill>
              <a:srgbClr val="00B0F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1 credit de </a:t>
          </a:r>
          <a:r>
            <a:rPr lang="en-US" sz="2100" kern="12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studi</a:t>
          </a:r>
          <a:r>
            <a:rPr lang="en-US" sz="21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</a:t>
          </a:r>
          <a:r>
            <a:rPr lang="en-US" sz="2100" kern="1200" dirty="0" err="1">
              <a:effectLst/>
              <a:latin typeface="Arial" panose="020B0604020202020204" pitchFamily="34" charset="0"/>
              <a:ea typeface="Calibri" panose="020F0502020204030204" pitchFamily="34" charset="0"/>
            </a:rPr>
            <a:t>reprezintă</a:t>
          </a:r>
          <a:r>
            <a:rPr lang="en-US" sz="21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 30 de ore </a:t>
          </a:r>
          <a:r>
            <a:rPr lang="ro-RO" sz="2100" kern="1200" dirty="0">
              <a:effectLst/>
              <a:latin typeface="Arial" panose="020B0604020202020204" pitchFamily="34" charset="0"/>
              <a:ea typeface="Calibri" panose="020F0502020204030204" pitchFamily="34" charset="0"/>
            </a:rPr>
            <a:t>de contact direct și lucru individual. </a:t>
          </a:r>
          <a:endParaRPr lang="en-US" sz="2100" kern="1200" dirty="0"/>
        </a:p>
      </dsp:txBody>
      <dsp:txXfrm>
        <a:off x="7716999" y="312972"/>
        <a:ext cx="2822911" cy="2474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4AD8C-D7D3-4A94-ADA0-05148A375476}">
      <dsp:nvSpPr>
        <dsp:cNvPr id="0" name=""/>
        <dsp:cNvSpPr/>
      </dsp:nvSpPr>
      <dsp:spPr>
        <a:xfrm>
          <a:off x="54101" y="0"/>
          <a:ext cx="1732954" cy="365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Anul I</a:t>
          </a:r>
          <a:endParaRPr lang="en-US" sz="2000" b="1" kern="1200" dirty="0"/>
        </a:p>
      </dsp:txBody>
      <dsp:txXfrm>
        <a:off x="64808" y="10707"/>
        <a:ext cx="1711540" cy="344152"/>
      </dsp:txXfrm>
    </dsp:sp>
    <dsp:sp modelId="{ADE33A30-BBD4-4952-AAAB-A80D3E38C24E}">
      <dsp:nvSpPr>
        <dsp:cNvPr id="0" name=""/>
        <dsp:cNvSpPr/>
      </dsp:nvSpPr>
      <dsp:spPr>
        <a:xfrm>
          <a:off x="227396" y="365566"/>
          <a:ext cx="109293" cy="1296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204"/>
              </a:lnTo>
              <a:lnTo>
                <a:pt x="109293" y="1296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A7755-5AE5-47BD-A46F-A6B192BD317A}">
      <dsp:nvSpPr>
        <dsp:cNvPr id="0" name=""/>
        <dsp:cNvSpPr/>
      </dsp:nvSpPr>
      <dsp:spPr>
        <a:xfrm>
          <a:off x="336690" y="667947"/>
          <a:ext cx="5461399" cy="19876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. Puterea locală în sistemul puterii publice din RM 	        76 /224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2. Statutul juridic al alesului local și al personalului  din APL 76 /224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3. Sistemul instituțional al Uniunii Europene 	- 	        38 /112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4. Metodologia și etica cercetării științifice 	-	        38 /112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94906" y="726163"/>
        <a:ext cx="5344967" cy="1871215"/>
      </dsp:txXfrm>
    </dsp:sp>
    <dsp:sp modelId="{282A58D3-078A-455D-AE2A-48A4705CFC0E}">
      <dsp:nvSpPr>
        <dsp:cNvPr id="0" name=""/>
        <dsp:cNvSpPr/>
      </dsp:nvSpPr>
      <dsp:spPr>
        <a:xfrm>
          <a:off x="181676" y="365566"/>
          <a:ext cx="91440" cy="36034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3403"/>
              </a:lnTo>
              <a:lnTo>
                <a:pt x="96509" y="3603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87930-1E94-468C-B6D2-9816917080FC}">
      <dsp:nvSpPr>
        <dsp:cNvPr id="0" name=""/>
        <dsp:cNvSpPr/>
      </dsp:nvSpPr>
      <dsp:spPr>
        <a:xfrm>
          <a:off x="278186" y="3061062"/>
          <a:ext cx="5451348" cy="1815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>
              <a:latin typeface="Cambria" panose="02040503050406030204" pitchFamily="18" charset="0"/>
              <a:ea typeface="Cambria" panose="02040503050406030204" pitchFamily="18" charset="0"/>
            </a:rPr>
            <a:t>1. </a:t>
          </a: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Performanță și audit în sectorul public	-	38 /112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2. Cooperare transfrontalieră		-	38 /112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3. Politici de dezvoltare durabilă		-	38 /112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4. Petiționare și contencios administrativ  -	38 /112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5. Managementul proiectelor		-	38 /112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6. Relațiile RM cu UE			             -	38 /112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31369" y="3114245"/>
        <a:ext cx="5344982" cy="1709449"/>
      </dsp:txXfrm>
    </dsp:sp>
    <dsp:sp modelId="{ECF7EAA0-E2FF-497E-A63D-1C0B8B8C7A18}">
      <dsp:nvSpPr>
        <dsp:cNvPr id="0" name=""/>
        <dsp:cNvSpPr/>
      </dsp:nvSpPr>
      <dsp:spPr>
        <a:xfrm>
          <a:off x="5863391" y="0"/>
          <a:ext cx="1732954" cy="396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Anul II</a:t>
          </a:r>
          <a:endParaRPr lang="en-US" sz="2000" b="1" kern="1200" dirty="0"/>
        </a:p>
      </dsp:txBody>
      <dsp:txXfrm>
        <a:off x="5874994" y="11603"/>
        <a:ext cx="1709748" cy="372964"/>
      </dsp:txXfrm>
    </dsp:sp>
    <dsp:sp modelId="{970AA14A-7E04-4C13-82A1-D0E466E6FB8E}">
      <dsp:nvSpPr>
        <dsp:cNvPr id="0" name=""/>
        <dsp:cNvSpPr/>
      </dsp:nvSpPr>
      <dsp:spPr>
        <a:xfrm>
          <a:off x="6036687" y="396170"/>
          <a:ext cx="231046" cy="1227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765"/>
              </a:lnTo>
              <a:lnTo>
                <a:pt x="231046" y="12277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32F89-F133-48FB-B72C-3208ED2F6F60}">
      <dsp:nvSpPr>
        <dsp:cNvPr id="0" name=""/>
        <dsp:cNvSpPr/>
      </dsp:nvSpPr>
      <dsp:spPr>
        <a:xfrm>
          <a:off x="6267733" y="721123"/>
          <a:ext cx="4552666" cy="18056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1. Strategii și politici de dezvoltare durabilă -        76 /224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2. Organizarea teritorială a puterii publice    -	38 /112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3. Comunicarea internă în instituțiile publice- 	38 /112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4. Stagiu de practică			       -	900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20618" y="774008"/>
        <a:ext cx="4446896" cy="1699856"/>
      </dsp:txXfrm>
    </dsp:sp>
    <dsp:sp modelId="{1ED9B587-3742-4061-B54E-E05EA3179A36}">
      <dsp:nvSpPr>
        <dsp:cNvPr id="0" name=""/>
        <dsp:cNvSpPr/>
      </dsp:nvSpPr>
      <dsp:spPr>
        <a:xfrm>
          <a:off x="6036687" y="396170"/>
          <a:ext cx="206064" cy="3600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0427"/>
              </a:lnTo>
              <a:lnTo>
                <a:pt x="206064" y="36004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E6AFC-F2AF-42A8-809E-E2B9E5593267}">
      <dsp:nvSpPr>
        <dsp:cNvPr id="0" name=""/>
        <dsp:cNvSpPr/>
      </dsp:nvSpPr>
      <dsp:spPr>
        <a:xfrm>
          <a:off x="6242751" y="3172855"/>
          <a:ext cx="4577648" cy="16474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>
              <a:latin typeface="Cambria" panose="02040503050406030204" pitchFamily="18" charset="0"/>
              <a:ea typeface="Cambria" panose="02040503050406030204" pitchFamily="18" charset="0"/>
            </a:rPr>
            <a:t>Elaborarea și susținerea tezei de master	-	900</a:t>
          </a:r>
          <a:endParaRPr lang="en-US" sz="14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91004" y="3221108"/>
        <a:ext cx="4481142" cy="1550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8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0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294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3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D3096-689C-4C53-94B4-94A9241E1BF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9A6E-7AF4-4D16-8BB4-B15C1A1F6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970115-4AC2-4443-897C-007C203308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Book Antiqua" panose="02040602050305030304" pitchFamily="18" charset="0"/>
              </a:rPr>
              <a:t>Administra</a:t>
            </a:r>
            <a:r>
              <a:rPr lang="ro-RO" sz="4000" b="1" dirty="0">
                <a:latin typeface="Book Antiqua" panose="02040602050305030304" pitchFamily="18" charset="0"/>
              </a:rPr>
              <a:t>ț</a:t>
            </a:r>
            <a:r>
              <a:rPr lang="en-US" sz="4000" b="1" dirty="0" err="1">
                <a:latin typeface="Book Antiqua" panose="02040602050305030304" pitchFamily="18" charset="0"/>
              </a:rPr>
              <a:t>ia</a:t>
            </a:r>
            <a:r>
              <a:rPr lang="en-US" sz="4000" b="1" dirty="0">
                <a:latin typeface="Book Antiqua" panose="02040602050305030304" pitchFamily="18" charset="0"/>
              </a:rPr>
              <a:t> public</a:t>
            </a:r>
            <a:r>
              <a:rPr lang="ro-RO" sz="4000" b="1" dirty="0">
                <a:latin typeface="Book Antiqua" panose="02040602050305030304" pitchFamily="18" charset="0"/>
              </a:rPr>
              <a:t>ă</a:t>
            </a:r>
            <a:r>
              <a:rPr lang="en-US" sz="4000" b="1" dirty="0">
                <a:latin typeface="Book Antiqua" panose="02040602050305030304" pitchFamily="18" charset="0"/>
              </a:rPr>
              <a:t> a </a:t>
            </a:r>
            <a:r>
              <a:rPr lang="en-US" sz="4000" b="1" dirty="0" err="1">
                <a:latin typeface="Book Antiqua" panose="02040602050305030304" pitchFamily="18" charset="0"/>
              </a:rPr>
              <a:t>colectivit</a:t>
            </a:r>
            <a:r>
              <a:rPr lang="ro-RO" sz="4000" b="1" dirty="0" err="1">
                <a:latin typeface="Book Antiqua" panose="02040602050305030304" pitchFamily="18" charset="0"/>
              </a:rPr>
              <a:t>ăț</a:t>
            </a:r>
            <a:r>
              <a:rPr lang="en-US" sz="4000" b="1" dirty="0" err="1">
                <a:latin typeface="Book Antiqua" panose="02040602050305030304" pitchFamily="18" charset="0"/>
              </a:rPr>
              <a:t>ilor</a:t>
            </a:r>
            <a:r>
              <a:rPr lang="en-US" sz="4000" b="1" dirty="0">
                <a:latin typeface="Book Antiqua" panose="02040602050305030304" pitchFamily="18" charset="0"/>
              </a:rPr>
              <a:t> locale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AFCF932-ACEB-428D-AC24-F88E443C4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092199"/>
          </a:xfrm>
        </p:spPr>
        <p:txBody>
          <a:bodyPr>
            <a:normAutofit/>
          </a:bodyPr>
          <a:lstStyle/>
          <a:p>
            <a:pPr algn="ctr"/>
            <a:endParaRPr lang="ro-RO" b="1" dirty="0"/>
          </a:p>
          <a:p>
            <a:pPr algn="ctr"/>
            <a:r>
              <a:rPr lang="ro-RO" b="1" dirty="0"/>
              <a:t>Program de master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132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3D001-D68B-4754-8A04-3D8BA675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7091"/>
            <a:ext cx="8610600" cy="1205345"/>
          </a:xfrm>
        </p:spPr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Stagiu de practică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5F2CFB9-F273-4BBF-84CE-1B4950413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960541"/>
              </p:ext>
            </p:extLst>
          </p:nvPr>
        </p:nvGraphicFramePr>
        <p:xfrm>
          <a:off x="1025236" y="1911927"/>
          <a:ext cx="10480965" cy="2919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5626">
                  <a:extLst>
                    <a:ext uri="{9D8B030D-6E8A-4147-A177-3AD203B41FA5}">
                      <a16:colId xmlns="" xmlns:a16="http://schemas.microsoft.com/office/drawing/2014/main" val="3366113442"/>
                    </a:ext>
                  </a:extLst>
                </a:gridCol>
                <a:gridCol w="1263515">
                  <a:extLst>
                    <a:ext uri="{9D8B030D-6E8A-4147-A177-3AD203B41FA5}">
                      <a16:colId xmlns="" xmlns:a16="http://schemas.microsoft.com/office/drawing/2014/main" val="4044758728"/>
                    </a:ext>
                  </a:extLst>
                </a:gridCol>
                <a:gridCol w="2125452">
                  <a:extLst>
                    <a:ext uri="{9D8B030D-6E8A-4147-A177-3AD203B41FA5}">
                      <a16:colId xmlns="" xmlns:a16="http://schemas.microsoft.com/office/drawing/2014/main" val="2549769232"/>
                    </a:ext>
                  </a:extLst>
                </a:gridCol>
                <a:gridCol w="1709091">
                  <a:extLst>
                    <a:ext uri="{9D8B030D-6E8A-4147-A177-3AD203B41FA5}">
                      <a16:colId xmlns="" xmlns:a16="http://schemas.microsoft.com/office/drawing/2014/main" val="525657408"/>
                    </a:ext>
                  </a:extLst>
                </a:gridCol>
                <a:gridCol w="1497281">
                  <a:extLst>
                    <a:ext uri="{9D8B030D-6E8A-4147-A177-3AD203B41FA5}">
                      <a16:colId xmlns="" xmlns:a16="http://schemas.microsoft.com/office/drawing/2014/main" val="1486223645"/>
                    </a:ext>
                  </a:extLst>
                </a:gridCol>
              </a:tblGrid>
              <a:tr h="354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Semestrul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Nr. săpt/ore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Perioada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Număr credite 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40627258"/>
                  </a:ext>
                </a:extLst>
              </a:tr>
              <a:tr h="2288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Practica de cercetare de master (de cercetare, documentare, redactare finală a tezei)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IV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</a:t>
                      </a:r>
                      <a:r>
                        <a:rPr lang="ro-RO" sz="18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săpt</a:t>
                      </a: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 300 ore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Noiembrie-Decembrie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7779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48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B4D589-08C6-4509-9D63-D16AD33E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teza de master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4AE58A-B5D2-4125-826D-94754CED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31818"/>
            <a:ext cx="7717971" cy="3249485"/>
          </a:xfrm>
        </p:spPr>
        <p:txBody>
          <a:bodyPr/>
          <a:lstStyle/>
          <a:p>
            <a:pPr marL="0" indent="0">
              <a:buNone/>
            </a:pPr>
            <a:endParaRPr lang="ro-RO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o-RO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o-RO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o-RO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ro-RO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ucrare 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originală, fundamentată ştiinţific, </a:t>
            </a:r>
          </a:p>
          <a:p>
            <a:pPr marL="0" indent="0"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care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conţine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rezultate teoretice, practice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şi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/ sau experimentale în domeniul administrației publice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3C71C3-047B-4CAC-92A1-A6181737E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2" t="17453" r="30864" b="11729"/>
          <a:stretch/>
        </p:blipFill>
        <p:spPr>
          <a:xfrm>
            <a:off x="8534400" y="2667123"/>
            <a:ext cx="2628007" cy="35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110D9A-869A-4D4E-975F-90D1F0C1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minim curricular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4BD057-661B-415C-B15F-88A742AE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5674"/>
            <a:ext cx="10820400" cy="44730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30 de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credite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</a:t>
            </a:r>
            <a:r>
              <a:rPr lang="ro-RO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studii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transferabile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o-RO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(ECTS)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o-RO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o-RO" sz="2000" dirty="0">
                <a:latin typeface="Arial" panose="020B0604020202020204" pitchFamily="34" charset="0"/>
              </a:rPr>
              <a:t>Știința politică							6 ECTS		30 / 150</a:t>
            </a:r>
          </a:p>
          <a:p>
            <a:r>
              <a:rPr lang="ro-RO" sz="2000" dirty="0">
                <a:latin typeface="Arial" panose="020B0604020202020204" pitchFamily="34" charset="0"/>
              </a:rPr>
              <a:t>Știința administrației						6 ECTS		30 / 150</a:t>
            </a:r>
          </a:p>
          <a:p>
            <a:r>
              <a:rPr lang="ro-RO" sz="2000" dirty="0">
                <a:latin typeface="Arial" panose="020B0604020202020204" pitchFamily="34" charset="0"/>
              </a:rPr>
              <a:t>Drept constituțional și instituții politice din Republica Moldova	6 ECTS		30 / 150</a:t>
            </a:r>
          </a:p>
          <a:p>
            <a:r>
              <a:rPr lang="ro-RO" sz="2000" dirty="0">
                <a:latin typeface="Arial" panose="020B0604020202020204" pitchFamily="34" charset="0"/>
              </a:rPr>
              <a:t>Drept administrativ						6 ECTS		30 / 150</a:t>
            </a:r>
          </a:p>
          <a:p>
            <a:r>
              <a:rPr lang="ro-RO" sz="2000" dirty="0">
                <a:latin typeface="Arial" panose="020B0604020202020204" pitchFamily="34" charset="0"/>
              </a:rPr>
              <a:t>Studii europene						6 ECTS		30 / 150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044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GORA - Primara de Baurci Moldoveni, Elena Enache, de trei ori studentă la  Universitatea de Stat „B.P.Hasdeu” din Cahul (VIDEO)">
            <a:extLst>
              <a:ext uri="{FF2B5EF4-FFF2-40B4-BE49-F238E27FC236}">
                <a16:creationId xmlns="" xmlns:a16="http://schemas.microsoft.com/office/drawing/2014/main" id="{0C8A1B5A-2A62-44BC-B595-3ADD11E795E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768726"/>
            <a:ext cx="3800475" cy="2360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 teme Igor Dodon? De cine? De ce? – Ziarul de Gardă">
            <a:extLst>
              <a:ext uri="{FF2B5EF4-FFF2-40B4-BE49-F238E27FC236}">
                <a16:creationId xmlns="" xmlns:a16="http://schemas.microsoft.com/office/drawing/2014/main" id="{077ACBF9-514E-4342-9044-1F8FA8D5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612775"/>
            <a:ext cx="3114680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mar de Cahul: Să promovăm tinerii cu potențial, nu vânătorii de funcţii">
            <a:extLst>
              <a:ext uri="{FF2B5EF4-FFF2-40B4-BE49-F238E27FC236}">
                <a16:creationId xmlns="" xmlns:a16="http://schemas.microsoft.com/office/drawing/2014/main" id="{7E0DC593-376C-42A9-9A95-B555D45BF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3743325"/>
            <a:ext cx="3519488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hul - Rodica Panasescu Ansamblul -model de dansuri moderne ,,IUVENTA,,  Ansamblul de dansuri moderne „Iuventa” a fost înfiinţat în anul 1994 sub  conducerea coregrafului Rodica Panasescu. Repertoriul ansamblului contine  dansuri moderne si">
            <a:extLst>
              <a:ext uri="{FF2B5EF4-FFF2-40B4-BE49-F238E27FC236}">
                <a16:creationId xmlns="" xmlns:a16="http://schemas.microsoft.com/office/drawing/2014/main" id="{CC126D1E-18E4-414B-930E-3B34869A0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2" y="519112"/>
            <a:ext cx="3390901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7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FCE926-A6AF-4B0B-A84D-468D3074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03564"/>
            <a:ext cx="10820400" cy="5415121"/>
          </a:xfrm>
        </p:spPr>
        <p:txBody>
          <a:bodyPr/>
          <a:lstStyle/>
          <a:p>
            <a:endParaRPr lang="ro-RO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ro-RO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marL="0" indent="0">
              <a:buNone/>
            </a:pPr>
            <a:endParaRPr lang="ro-RO" b="1" i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4DD348-A1F1-4228-8D74-FBEE50760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1385455"/>
            <a:ext cx="10252363" cy="357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738D95B-E820-47FA-9218-EE09B46B5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o-RO" sz="27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Misiunea și obiectivele programului de studii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AD8E3B5-0EBB-4E7E-AC8F-DE4F48E67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2540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MD" sz="24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ro-MD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regătire complexă, temeinică, riguroasă și interdisciplinară, care îmbină aspectele teoretice cu cele practice, aplicative, astfel încât, să fie formate abilități profesionale specifice domeniului general de studii 040. Științe Administrative.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Titlul conferit la absolvirea Ciclului II -  </a:t>
            </a:r>
            <a:r>
              <a:rPr lang="ro-RO" sz="2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Master în Științe administrative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400" marR="25400" algn="just">
              <a:lnSpc>
                <a:spcPct val="115000"/>
              </a:lnSpc>
              <a:spcAft>
                <a:spcPts val="800"/>
              </a:spcAft>
            </a:pPr>
            <a:endParaRPr lang="ro-MD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5400" marR="25400" algn="just">
              <a:lnSpc>
                <a:spcPct val="11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0075C4-3C2D-46DE-A94A-F9316F4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4073"/>
            <a:ext cx="8610600" cy="1302327"/>
          </a:xfrm>
        </p:spPr>
        <p:txBody>
          <a:bodyPr/>
          <a:lstStyle/>
          <a:p>
            <a:r>
              <a:rPr lang="ro-RO" b="1" dirty="0"/>
              <a:t>Avantajele calificării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0A9388-0A38-4FF5-A591-51B89FACD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39636"/>
            <a:ext cx="10820400" cy="4279049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Calificarea obținută în cadrul programului de studii </a:t>
            </a:r>
            <a:endParaRPr lang="ro-RO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Master în Științe </a:t>
            </a:r>
            <a:r>
              <a:rPr lang="ro-RO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administrtative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oferă absolvenților 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să activeze în instituții publice și private.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Deținerea unei calificări în domeniul 7 ISCED –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studii superioare de master reprezintă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una din cerințele minime de calificare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pentru ocuparea funcțiilor de conducere </a:t>
            </a:r>
          </a:p>
          <a:p>
            <a:pPr indent="0" algn="r">
              <a:lnSpc>
                <a:spcPct val="100000"/>
              </a:lnSpc>
              <a:spcBef>
                <a:spcPts val="1200"/>
              </a:spcBef>
              <a:buNone/>
            </a:pP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în cadrul serviciilor publice locale.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3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E37872-A716-441E-8331-B3CFC9FC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Ce ne dorim?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DF205A-E7F8-42AD-ACD9-7D3CE782D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o-RO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În condițiile în care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amprenta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regională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ţării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devine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vizibilă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programul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consolidează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caracterul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elitis</a:t>
            </a:r>
            <a:r>
              <a:rPr lang="ro-RO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universității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ca pol de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dezvoltare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regional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F4960-0635-448A-AF1A-5E146BBF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84909"/>
            <a:ext cx="8610600" cy="1233055"/>
          </a:xfrm>
        </p:spPr>
        <p:txBody>
          <a:bodyPr/>
          <a:lstStyle/>
          <a:p>
            <a:r>
              <a:rPr lang="ro-RO" dirty="0">
                <a:latin typeface="Book Antiqua" panose="02040602050305030304" pitchFamily="18" charset="0"/>
              </a:rPr>
              <a:t>Planul de învățământ</a:t>
            </a:r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EF26DC8F-2A17-4131-817E-E426881FE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852717"/>
              </p:ext>
            </p:extLst>
          </p:nvPr>
        </p:nvGraphicFramePr>
        <p:xfrm>
          <a:off x="685799" y="1717965"/>
          <a:ext cx="11035145" cy="450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45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610AE-77A9-4E12-8182-DAD3AC5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07818"/>
            <a:ext cx="8610600" cy="692727"/>
          </a:xfrm>
        </p:spPr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Conținutul programului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F3D37554-9B29-4276-B160-BB9BBD487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956859"/>
              </p:ext>
            </p:extLst>
          </p:nvPr>
        </p:nvGraphicFramePr>
        <p:xfrm>
          <a:off x="685800" y="1039091"/>
          <a:ext cx="10820400" cy="517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42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613DFD-7232-4DDB-A00D-1461E9E7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Cursuri și </a:t>
            </a:r>
            <a:r>
              <a:rPr lang="ro-RO" dirty="0" err="1">
                <a:latin typeface="Cambria" panose="02040503050406030204" pitchFamily="18" charset="0"/>
                <a:ea typeface="Cambria" panose="02040503050406030204" pitchFamily="18" charset="0"/>
              </a:rPr>
              <a:t>seminarii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9CE005-2BD4-4845-A59D-7C2BAD8A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Activități de predare învățare centrate pe student</a:t>
            </a:r>
          </a:p>
          <a:p>
            <a:pPr>
              <a:spcBef>
                <a:spcPts val="1200"/>
              </a:spcBef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Orar luni - vineri, preponderent miercuri – vineri (eventual sâmbătă)</a:t>
            </a:r>
          </a:p>
          <a:p>
            <a:pPr>
              <a:spcBef>
                <a:spcPts val="1200"/>
              </a:spcBef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Interval de timp -13.10 – 18.00</a:t>
            </a:r>
          </a:p>
          <a:p>
            <a:pPr>
              <a:spcBef>
                <a:spcPts val="1800"/>
              </a:spcBef>
            </a:pPr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Prezența – activă !!!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5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D3861-F97E-48AA-9A94-AA9FCD18D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Activitate individuală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C47233-CD5D-4196-A459-BD6DAD6CE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Lucrul individual al studentului admis la </a:t>
            </a:r>
            <a:r>
              <a:rPr lang="ro-RO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aceast</a:t>
            </a:r>
            <a:r>
              <a:rPr lang="ro-RO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program de studii presupune: </a:t>
            </a:r>
          </a:p>
          <a:p>
            <a:endParaRPr lang="ro-RO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ctivitate de cercetare; </a:t>
            </a: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ealizarea tezei de master; </a:t>
            </a: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ucrări de analiză </a:t>
            </a:r>
            <a:r>
              <a:rPr lang="ro-RO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cercetare; </a:t>
            </a:r>
          </a:p>
          <a:p>
            <a:pPr>
              <a:buFontTx/>
              <a:buChar char="-"/>
            </a:pP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tudii de caz </a:t>
            </a:r>
            <a:r>
              <a:rPr lang="ro-RO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multe alte activități organizate </a:t>
            </a:r>
            <a:r>
              <a:rPr lang="ro-RO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şi</a:t>
            </a: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evaluate de către profesori. </a:t>
            </a:r>
          </a:p>
          <a:p>
            <a:pPr>
              <a:buFontTx/>
              <a:buChar char="-"/>
            </a:pPr>
            <a:r>
              <a:rPr lang="ro-RO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Participare la diverse manifestări științifice cu prezentarea unui text științific.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FB070A-596D-46F3-B5D5-CEF63EA4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mbria" panose="02040503050406030204" pitchFamily="18" charset="0"/>
                <a:ea typeface="Cambria" panose="02040503050406030204" pitchFamily="18" charset="0"/>
              </a:rPr>
              <a:t>Optimizarea procesului didactic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B25BA-93AE-4899-A7F7-310FA108C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o-RO" sz="2400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lasarea unităților de curs pe platforma MOODLE; </a:t>
            </a: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Utilizărea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instrumentelor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google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meet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zoom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o-RO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mentimeter</a:t>
            </a:r>
            <a:r>
              <a:rPr lang="ro-R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022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413</TotalTime>
  <Words>416</Words>
  <Application>Microsoft Office PowerPoint</Application>
  <PresentationFormat>Ecran lat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Cambria</vt:lpstr>
      <vt:lpstr>Century Gothic</vt:lpstr>
      <vt:lpstr>Gungsuh</vt:lpstr>
      <vt:lpstr>Times New Roman</vt:lpstr>
      <vt:lpstr>Vapor Trail</vt:lpstr>
      <vt:lpstr>Administrația publică a colectivităților locale</vt:lpstr>
      <vt:lpstr>Misiunea și obiectivele programului de studii </vt:lpstr>
      <vt:lpstr>Avantajele calificării</vt:lpstr>
      <vt:lpstr>Ce ne dorim?</vt:lpstr>
      <vt:lpstr>Planul de învățământ</vt:lpstr>
      <vt:lpstr>Conținutul programului</vt:lpstr>
      <vt:lpstr>Cursuri și seminarii</vt:lpstr>
      <vt:lpstr>Activitate individuală</vt:lpstr>
      <vt:lpstr>Optimizarea procesului didactic</vt:lpstr>
      <vt:lpstr>Stagiu de practică</vt:lpstr>
      <vt:lpstr>teza de master </vt:lpstr>
      <vt:lpstr>minim curricular </vt:lpstr>
      <vt:lpstr>Prezentare PowerPoint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Administrația publică a colectivităților locale</dc:title>
  <dc:creator>Valentina Cornea</dc:creator>
  <cp:lastModifiedBy>PC-223</cp:lastModifiedBy>
  <cp:revision>4</cp:revision>
  <dcterms:created xsi:type="dcterms:W3CDTF">2021-08-31T07:07:36Z</dcterms:created>
  <dcterms:modified xsi:type="dcterms:W3CDTF">2021-12-01T07:21:51Z</dcterms:modified>
</cp:coreProperties>
</file>