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66" r:id="rId3"/>
    <p:sldId id="267" r:id="rId4"/>
    <p:sldId id="268" r:id="rId5"/>
    <p:sldId id="269" r:id="rId6"/>
    <p:sldId id="282" r:id="rId7"/>
    <p:sldId id="272" r:id="rId8"/>
    <p:sldId id="271" r:id="rId9"/>
    <p:sldId id="274" r:id="rId10"/>
    <p:sldId id="273" r:id="rId11"/>
    <p:sldId id="275" r:id="rId12"/>
    <p:sldId id="276" r:id="rId13"/>
    <p:sldId id="27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3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E82BFC-EE3D-4497-8FB3-5116AC371A2F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D5112A-AF26-4B37-8DDF-27F2D4E84EF5}">
      <dgm:prSet phldrT="[Text]"/>
      <dgm:spPr/>
      <dgm:t>
        <a:bodyPr/>
        <a:lstStyle/>
        <a:p>
          <a:r>
            <a:rPr lang="ro-RO" dirty="0">
              <a:solidFill>
                <a:schemeClr val="accent4"/>
              </a:solidFill>
            </a:rPr>
            <a:t>Componenta temporală</a:t>
          </a:r>
        </a:p>
        <a:p>
          <a:r>
            <a:rPr lang="ro-RO" dirty="0" smtClean="0">
              <a:effectLst/>
              <a:latin typeface="Arial" panose="020B0604020202020204" pitchFamily="34" charset="0"/>
              <a:ea typeface="Calibri" panose="020F0502020204030204" pitchFamily="34" charset="0"/>
            </a:rPr>
            <a:t>6</a:t>
          </a:r>
          <a:r>
            <a:rPr lang="en-US" dirty="0" smtClean="0">
              <a:effectLst/>
              <a:latin typeface="Arial" panose="020B0604020202020204" pitchFamily="34" charset="0"/>
              <a:ea typeface="Calibri" panose="020F050202020403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</a:rPr>
            <a:t>semestre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</a:rPr>
            <a:t> / 15 </a:t>
          </a:r>
          <a:r>
            <a:rPr lang="en-US" dirty="0" err="1" smtClean="0">
              <a:effectLst/>
              <a:latin typeface="Arial" panose="020B0604020202020204" pitchFamily="34" charset="0"/>
              <a:ea typeface="Calibri" panose="020F0502020204030204" pitchFamily="34" charset="0"/>
            </a:rPr>
            <a:t>săptămâni</a:t>
          </a:r>
          <a:r>
            <a:rPr lang="ro-RO" dirty="0" smtClean="0">
              <a:effectLst/>
              <a:latin typeface="Arial" panose="020B0604020202020204" pitchFamily="34" charset="0"/>
              <a:ea typeface="Calibri" panose="020F0502020204030204" pitchFamily="34" charset="0"/>
            </a:rPr>
            <a:t> – </a:t>
          </a:r>
        </a:p>
      </dgm:t>
    </dgm:pt>
    <dgm:pt modelId="{B7D0F992-86A4-4EAE-9954-22B725B16A3D}" type="parTrans" cxnId="{1F3E4877-CD0F-42F9-A3FA-E1A5617B6F32}">
      <dgm:prSet/>
      <dgm:spPr/>
      <dgm:t>
        <a:bodyPr/>
        <a:lstStyle/>
        <a:p>
          <a:endParaRPr lang="en-US"/>
        </a:p>
      </dgm:t>
    </dgm:pt>
    <dgm:pt modelId="{B0ED0A01-0370-4970-BFAE-78690B385461}" type="sibTrans" cxnId="{1F3E4877-CD0F-42F9-A3FA-E1A5617B6F32}">
      <dgm:prSet/>
      <dgm:spPr/>
      <dgm:t>
        <a:bodyPr/>
        <a:lstStyle/>
        <a:p>
          <a:endParaRPr lang="en-US"/>
        </a:p>
      </dgm:t>
    </dgm:pt>
    <dgm:pt modelId="{C698F892-B3C0-48BF-8AD0-9DB7A02F7358}">
      <dgm:prSet phldrT="[Text]"/>
      <dgm:spPr/>
      <dgm:t>
        <a:bodyPr/>
        <a:lstStyle/>
        <a:p>
          <a:r>
            <a:rPr lang="ro-RO" dirty="0" smtClean="0">
              <a:solidFill>
                <a:srgbClr val="FFFF00"/>
              </a:solidFill>
            </a:rPr>
            <a:t>Componenta </a:t>
          </a:r>
          <a:r>
            <a:rPr lang="ro-RO" dirty="0">
              <a:solidFill>
                <a:srgbClr val="FFFF00"/>
              </a:solidFill>
            </a:rPr>
            <a:t>formativă</a:t>
          </a:r>
          <a:endParaRPr lang="en-US" dirty="0">
            <a:solidFill>
              <a:srgbClr val="FFFF00"/>
            </a:solidFill>
          </a:endParaRPr>
        </a:p>
      </dgm:t>
    </dgm:pt>
    <dgm:pt modelId="{0D3ED2AB-5A72-4178-99A1-4622A81518A7}" type="parTrans" cxnId="{738F1E4E-0C19-4A23-BEBD-4B1E1BA86ADD}">
      <dgm:prSet/>
      <dgm:spPr/>
      <dgm:t>
        <a:bodyPr/>
        <a:lstStyle/>
        <a:p>
          <a:endParaRPr lang="en-US"/>
        </a:p>
      </dgm:t>
    </dgm:pt>
    <dgm:pt modelId="{0553C93E-175F-493D-93C9-B1A06E93AB41}" type="sibTrans" cxnId="{738F1E4E-0C19-4A23-BEBD-4B1E1BA86ADD}">
      <dgm:prSet/>
      <dgm:spPr/>
      <dgm:t>
        <a:bodyPr/>
        <a:lstStyle/>
        <a:p>
          <a:endParaRPr lang="en-US"/>
        </a:p>
      </dgm:t>
    </dgm:pt>
    <dgm:pt modelId="{C744553B-B4F8-45D6-83D9-24E54C359238}">
      <dgm:prSet phldrT="[Text]"/>
      <dgm:spPr/>
      <dgm:t>
        <a:bodyPr/>
        <a:lstStyle/>
        <a:p>
          <a:r>
            <a:rPr lang="ro-RO" dirty="0"/>
            <a:t>Cursuri</a:t>
          </a:r>
          <a:endParaRPr lang="en-US" dirty="0"/>
        </a:p>
      </dgm:t>
    </dgm:pt>
    <dgm:pt modelId="{90516C1B-FFED-418D-81CF-010B8DA10EB6}" type="parTrans" cxnId="{C6B7E9FA-1900-4E1A-8890-DAC0C8B47863}">
      <dgm:prSet/>
      <dgm:spPr/>
      <dgm:t>
        <a:bodyPr/>
        <a:lstStyle/>
        <a:p>
          <a:endParaRPr lang="en-US"/>
        </a:p>
      </dgm:t>
    </dgm:pt>
    <dgm:pt modelId="{873DA2C7-54E4-4545-940B-192E4C607A99}" type="sibTrans" cxnId="{C6B7E9FA-1900-4E1A-8890-DAC0C8B47863}">
      <dgm:prSet/>
      <dgm:spPr/>
      <dgm:t>
        <a:bodyPr/>
        <a:lstStyle/>
        <a:p>
          <a:endParaRPr lang="en-US"/>
        </a:p>
      </dgm:t>
    </dgm:pt>
    <dgm:pt modelId="{679704F5-FB70-4BD3-A885-BFD5015089FA}">
      <dgm:prSet phldrT="[Text]" custT="1"/>
      <dgm:spPr/>
      <dgm:t>
        <a:bodyPr/>
        <a:lstStyle/>
        <a:p>
          <a:r>
            <a:rPr lang="ro-RO" sz="2400" dirty="0" smtClean="0">
              <a:solidFill>
                <a:srgbClr val="00B0F0"/>
              </a:solidFill>
            </a:rPr>
            <a:t>Componenta </a:t>
          </a:r>
          <a:r>
            <a:rPr lang="ro-RO" sz="2400" dirty="0">
              <a:solidFill>
                <a:srgbClr val="00B0F0"/>
              </a:solidFill>
            </a:rPr>
            <a:t>de acumulare</a:t>
          </a:r>
        </a:p>
        <a:p>
          <a:r>
            <a:rPr lang="ro-RO" sz="2100" dirty="0" smtClean="0"/>
            <a:t>180 </a:t>
          </a:r>
          <a:r>
            <a:rPr lang="ro-RO" sz="2100" dirty="0"/>
            <a:t>de ECTS</a:t>
          </a:r>
          <a:endParaRPr lang="en-US" sz="2400" dirty="0">
            <a:solidFill>
              <a:srgbClr val="00B0F0"/>
            </a:solidFill>
          </a:endParaRPr>
        </a:p>
      </dgm:t>
    </dgm:pt>
    <dgm:pt modelId="{656428DD-E77B-4BA7-A6E4-215133D96F9D}" type="parTrans" cxnId="{16C8F93F-72A6-4EC6-94C6-4A3A258919FF}">
      <dgm:prSet/>
      <dgm:spPr/>
      <dgm:t>
        <a:bodyPr/>
        <a:lstStyle/>
        <a:p>
          <a:endParaRPr lang="en-US"/>
        </a:p>
      </dgm:t>
    </dgm:pt>
    <dgm:pt modelId="{C5F0157E-B88F-435D-9003-2B4CBD6AC6A3}" type="sibTrans" cxnId="{16C8F93F-72A6-4EC6-94C6-4A3A258919FF}">
      <dgm:prSet/>
      <dgm:spPr/>
      <dgm:t>
        <a:bodyPr/>
        <a:lstStyle/>
        <a:p>
          <a:endParaRPr lang="en-US"/>
        </a:p>
      </dgm:t>
    </dgm:pt>
    <dgm:pt modelId="{DDB93B54-3966-45F2-B10D-A29D686774E2}">
      <dgm:prSet phldrT="[Text]" custT="1"/>
      <dgm:spPr/>
      <dgm:t>
        <a:bodyPr/>
        <a:lstStyle/>
        <a:p>
          <a:r>
            <a:rPr lang="en-US" sz="2100" dirty="0">
              <a:effectLst/>
              <a:latin typeface="Arial" panose="020B0604020202020204" pitchFamily="34" charset="0"/>
              <a:ea typeface="Calibri" panose="020F0502020204030204" pitchFamily="34" charset="0"/>
            </a:rPr>
            <a:t>1 credit de </a:t>
          </a:r>
          <a:r>
            <a:rPr lang="en-US" sz="2100" dirty="0" err="1">
              <a:effectLst/>
              <a:latin typeface="Arial" panose="020B0604020202020204" pitchFamily="34" charset="0"/>
              <a:ea typeface="Calibri" panose="020F0502020204030204" pitchFamily="34" charset="0"/>
            </a:rPr>
            <a:t>studi</a:t>
          </a:r>
          <a:r>
            <a:rPr lang="en-US" sz="2100" dirty="0">
              <a:effectLst/>
              <a:latin typeface="Arial" panose="020B0604020202020204" pitchFamily="34" charset="0"/>
              <a:ea typeface="Calibri" panose="020F0502020204030204" pitchFamily="34" charset="0"/>
            </a:rPr>
            <a:t> </a:t>
          </a:r>
          <a:r>
            <a:rPr lang="en-US" sz="2100" dirty="0" err="1">
              <a:effectLst/>
              <a:latin typeface="Arial" panose="020B0604020202020204" pitchFamily="34" charset="0"/>
              <a:ea typeface="Calibri" panose="020F0502020204030204" pitchFamily="34" charset="0"/>
            </a:rPr>
            <a:t>reprezintă</a:t>
          </a:r>
          <a:r>
            <a:rPr lang="en-US" sz="2100" dirty="0">
              <a:effectLst/>
              <a:latin typeface="Arial" panose="020B0604020202020204" pitchFamily="34" charset="0"/>
              <a:ea typeface="Calibri" panose="020F0502020204030204" pitchFamily="34" charset="0"/>
            </a:rPr>
            <a:t> 30 de ore </a:t>
          </a:r>
          <a:r>
            <a:rPr lang="ro-RO" sz="2100" dirty="0">
              <a:effectLst/>
              <a:latin typeface="Arial" panose="020B0604020202020204" pitchFamily="34" charset="0"/>
              <a:ea typeface="Calibri" panose="020F0502020204030204" pitchFamily="34" charset="0"/>
            </a:rPr>
            <a:t>de contact direct și lucru individual. </a:t>
          </a:r>
          <a:endParaRPr lang="en-US" sz="2100" dirty="0"/>
        </a:p>
      </dgm:t>
    </dgm:pt>
    <dgm:pt modelId="{CB75D558-03CC-47B6-90A7-27EEB9F4D427}" type="parTrans" cxnId="{3547A1C1-ED0A-4D3A-AA2B-B13CB598A3AB}">
      <dgm:prSet/>
      <dgm:spPr/>
      <dgm:t>
        <a:bodyPr/>
        <a:lstStyle/>
        <a:p>
          <a:endParaRPr lang="en-US"/>
        </a:p>
      </dgm:t>
    </dgm:pt>
    <dgm:pt modelId="{94DE9F78-0A83-4303-AB30-838C0900EF55}" type="sibTrans" cxnId="{3547A1C1-ED0A-4D3A-AA2B-B13CB598A3AB}">
      <dgm:prSet/>
      <dgm:spPr/>
      <dgm:t>
        <a:bodyPr/>
        <a:lstStyle/>
        <a:p>
          <a:endParaRPr lang="en-US"/>
        </a:p>
      </dgm:t>
    </dgm:pt>
    <dgm:pt modelId="{CDD3CA38-57B5-4948-8E2C-FF9CF68C43AE}">
      <dgm:prSet phldrT="[Text]"/>
      <dgm:spPr/>
      <dgm:t>
        <a:bodyPr/>
        <a:lstStyle/>
        <a:p>
          <a:r>
            <a:rPr lang="ro-RO" dirty="0" err="1"/>
            <a:t>Seminarii</a:t>
          </a:r>
          <a:endParaRPr lang="en-US" dirty="0"/>
        </a:p>
      </dgm:t>
    </dgm:pt>
    <dgm:pt modelId="{1F0D8F7F-D35C-43A1-8D97-9683419809F7}" type="parTrans" cxnId="{22FD80A0-E8B4-4848-A966-B6A16E0B80DC}">
      <dgm:prSet/>
      <dgm:spPr/>
      <dgm:t>
        <a:bodyPr/>
        <a:lstStyle/>
        <a:p>
          <a:endParaRPr lang="en-US"/>
        </a:p>
      </dgm:t>
    </dgm:pt>
    <dgm:pt modelId="{1B2D87C2-16A7-43C3-9C79-A770CD645FB7}" type="sibTrans" cxnId="{22FD80A0-E8B4-4848-A966-B6A16E0B80DC}">
      <dgm:prSet/>
      <dgm:spPr/>
      <dgm:t>
        <a:bodyPr/>
        <a:lstStyle/>
        <a:p>
          <a:endParaRPr lang="en-US"/>
        </a:p>
      </dgm:t>
    </dgm:pt>
    <dgm:pt modelId="{622FA63A-9E98-4E86-80A3-9976534722C4}">
      <dgm:prSet phldrT="[Text]"/>
      <dgm:spPr/>
      <dgm:t>
        <a:bodyPr/>
        <a:lstStyle/>
        <a:p>
          <a:r>
            <a:rPr lang="ro-RO" dirty="0"/>
            <a:t>Stagii de practică</a:t>
          </a:r>
          <a:endParaRPr lang="en-US" dirty="0"/>
        </a:p>
      </dgm:t>
    </dgm:pt>
    <dgm:pt modelId="{4CA95F78-3AE3-42CE-B968-1BB8C40D69E5}" type="parTrans" cxnId="{6F5EA8C1-4D1E-43F6-BB79-8D6395C20548}">
      <dgm:prSet/>
      <dgm:spPr/>
      <dgm:t>
        <a:bodyPr/>
        <a:lstStyle/>
        <a:p>
          <a:endParaRPr lang="en-US"/>
        </a:p>
      </dgm:t>
    </dgm:pt>
    <dgm:pt modelId="{A51B795B-DE7D-4A41-9266-DDC1127620D7}" type="sibTrans" cxnId="{6F5EA8C1-4D1E-43F6-BB79-8D6395C20548}">
      <dgm:prSet/>
      <dgm:spPr/>
      <dgm:t>
        <a:bodyPr/>
        <a:lstStyle/>
        <a:p>
          <a:endParaRPr lang="en-US"/>
        </a:p>
      </dgm:t>
    </dgm:pt>
    <dgm:pt modelId="{C4212663-6D20-4630-923A-6EFF55F657DF}" type="pres">
      <dgm:prSet presAssocID="{E6E82BFC-EE3D-4497-8FB3-5116AC371A2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1786426-5B82-40CA-AE44-F7DEADC4567F}" type="pres">
      <dgm:prSet presAssocID="{37D5112A-AF26-4B37-8DDF-27F2D4E84EF5}" presName="composite" presStyleCnt="0"/>
      <dgm:spPr/>
    </dgm:pt>
    <dgm:pt modelId="{CCD2EEAA-B035-4217-B952-7B5216D717E5}" type="pres">
      <dgm:prSet presAssocID="{37D5112A-AF26-4B37-8DDF-27F2D4E84EF5}" presName="LShape" presStyleLbl="alignNode1" presStyleIdx="0" presStyleCnt="5"/>
      <dgm:spPr/>
    </dgm:pt>
    <dgm:pt modelId="{90C3C5FD-827D-4C1E-A592-F799585AC2D7}" type="pres">
      <dgm:prSet presAssocID="{37D5112A-AF26-4B37-8DDF-27F2D4E84EF5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F3754-E60F-4115-A4DE-81E88F849420}" type="pres">
      <dgm:prSet presAssocID="{37D5112A-AF26-4B37-8DDF-27F2D4E84EF5}" presName="Triangle" presStyleLbl="alignNode1" presStyleIdx="1" presStyleCnt="5"/>
      <dgm:spPr/>
    </dgm:pt>
    <dgm:pt modelId="{F2D1EF08-D19C-41F3-A270-1189EEE1D296}" type="pres">
      <dgm:prSet presAssocID="{B0ED0A01-0370-4970-BFAE-78690B385461}" presName="sibTrans" presStyleCnt="0"/>
      <dgm:spPr/>
    </dgm:pt>
    <dgm:pt modelId="{96767065-E4F1-4AE2-89C0-E21D867DCED8}" type="pres">
      <dgm:prSet presAssocID="{B0ED0A01-0370-4970-BFAE-78690B385461}" presName="space" presStyleCnt="0"/>
      <dgm:spPr/>
    </dgm:pt>
    <dgm:pt modelId="{3B1CAF37-0EEA-43CA-ADA4-D5B73B432339}" type="pres">
      <dgm:prSet presAssocID="{C698F892-B3C0-48BF-8AD0-9DB7A02F7358}" presName="composite" presStyleCnt="0"/>
      <dgm:spPr/>
    </dgm:pt>
    <dgm:pt modelId="{42AEC864-9EB6-4CB5-A56B-6D0DFF7BDA1E}" type="pres">
      <dgm:prSet presAssocID="{C698F892-B3C0-48BF-8AD0-9DB7A02F7358}" presName="LShape" presStyleLbl="alignNode1" presStyleIdx="2" presStyleCnt="5"/>
      <dgm:spPr/>
    </dgm:pt>
    <dgm:pt modelId="{D5C5C877-4211-4389-A9D2-C19D76DF2F3C}" type="pres">
      <dgm:prSet presAssocID="{C698F892-B3C0-48BF-8AD0-9DB7A02F7358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4F9091-CA67-4BEA-BAE3-0AE9A5EC3DA9}" type="pres">
      <dgm:prSet presAssocID="{C698F892-B3C0-48BF-8AD0-9DB7A02F7358}" presName="Triangle" presStyleLbl="alignNode1" presStyleIdx="3" presStyleCnt="5"/>
      <dgm:spPr/>
    </dgm:pt>
    <dgm:pt modelId="{8A42EABD-B666-41AD-98AE-C3400FEE5AD7}" type="pres">
      <dgm:prSet presAssocID="{0553C93E-175F-493D-93C9-B1A06E93AB41}" presName="sibTrans" presStyleCnt="0"/>
      <dgm:spPr/>
    </dgm:pt>
    <dgm:pt modelId="{C76843A9-3B2F-472D-85C0-D2A403CFC2F0}" type="pres">
      <dgm:prSet presAssocID="{0553C93E-175F-493D-93C9-B1A06E93AB41}" presName="space" presStyleCnt="0"/>
      <dgm:spPr/>
    </dgm:pt>
    <dgm:pt modelId="{1D02A15A-E791-4D45-B0B9-74D323C92226}" type="pres">
      <dgm:prSet presAssocID="{679704F5-FB70-4BD3-A885-BFD5015089FA}" presName="composite" presStyleCnt="0"/>
      <dgm:spPr/>
    </dgm:pt>
    <dgm:pt modelId="{4C4368BD-2A23-4318-99FA-932D2A1DDCB5}" type="pres">
      <dgm:prSet presAssocID="{679704F5-FB70-4BD3-A885-BFD5015089FA}" presName="LShape" presStyleLbl="alignNode1" presStyleIdx="4" presStyleCnt="5"/>
      <dgm:spPr/>
    </dgm:pt>
    <dgm:pt modelId="{87C89530-8630-422A-A50C-F190FD1FF669}" type="pres">
      <dgm:prSet presAssocID="{679704F5-FB70-4BD3-A885-BFD5015089FA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5EA8C1-4D1E-43F6-BB79-8D6395C20548}" srcId="{C698F892-B3C0-48BF-8AD0-9DB7A02F7358}" destId="{622FA63A-9E98-4E86-80A3-9976534722C4}" srcOrd="2" destOrd="0" parTransId="{4CA95F78-3AE3-42CE-B968-1BB8C40D69E5}" sibTransId="{A51B795B-DE7D-4A41-9266-DDC1127620D7}"/>
    <dgm:cxn modelId="{738F1E4E-0C19-4A23-BEBD-4B1E1BA86ADD}" srcId="{E6E82BFC-EE3D-4497-8FB3-5116AC371A2F}" destId="{C698F892-B3C0-48BF-8AD0-9DB7A02F7358}" srcOrd="1" destOrd="0" parTransId="{0D3ED2AB-5A72-4178-99A1-4622A81518A7}" sibTransId="{0553C93E-175F-493D-93C9-B1A06E93AB41}"/>
    <dgm:cxn modelId="{916B7CA4-9CF9-4176-9C3B-2D84FABB8A73}" type="presOf" srcId="{679704F5-FB70-4BD3-A885-BFD5015089FA}" destId="{87C89530-8630-422A-A50C-F190FD1FF669}" srcOrd="0" destOrd="0" presId="urn:microsoft.com/office/officeart/2009/3/layout/StepUpProcess"/>
    <dgm:cxn modelId="{7AA48151-08FF-4987-B919-2C8F6E9487CB}" type="presOf" srcId="{E6E82BFC-EE3D-4497-8FB3-5116AC371A2F}" destId="{C4212663-6D20-4630-923A-6EFF55F657DF}" srcOrd="0" destOrd="0" presId="urn:microsoft.com/office/officeart/2009/3/layout/StepUpProcess"/>
    <dgm:cxn modelId="{22FD80A0-E8B4-4848-A966-B6A16E0B80DC}" srcId="{C698F892-B3C0-48BF-8AD0-9DB7A02F7358}" destId="{CDD3CA38-57B5-4948-8E2C-FF9CF68C43AE}" srcOrd="1" destOrd="0" parTransId="{1F0D8F7F-D35C-43A1-8D97-9683419809F7}" sibTransId="{1B2D87C2-16A7-43C3-9C79-A770CD645FB7}"/>
    <dgm:cxn modelId="{7398F6F4-1CD1-4F67-BCB2-7C1AE4942344}" type="presOf" srcId="{DDB93B54-3966-45F2-B10D-A29D686774E2}" destId="{87C89530-8630-422A-A50C-F190FD1FF669}" srcOrd="0" destOrd="1" presId="urn:microsoft.com/office/officeart/2009/3/layout/StepUpProcess"/>
    <dgm:cxn modelId="{1F3E4877-CD0F-42F9-A3FA-E1A5617B6F32}" srcId="{E6E82BFC-EE3D-4497-8FB3-5116AC371A2F}" destId="{37D5112A-AF26-4B37-8DDF-27F2D4E84EF5}" srcOrd="0" destOrd="0" parTransId="{B7D0F992-86A4-4EAE-9954-22B725B16A3D}" sibTransId="{B0ED0A01-0370-4970-BFAE-78690B385461}"/>
    <dgm:cxn modelId="{47E1F2AA-1B4D-4979-AAAA-EFE604C02F75}" type="presOf" srcId="{622FA63A-9E98-4E86-80A3-9976534722C4}" destId="{D5C5C877-4211-4389-A9D2-C19D76DF2F3C}" srcOrd="0" destOrd="3" presId="urn:microsoft.com/office/officeart/2009/3/layout/StepUpProcess"/>
    <dgm:cxn modelId="{C6B7E9FA-1900-4E1A-8890-DAC0C8B47863}" srcId="{C698F892-B3C0-48BF-8AD0-9DB7A02F7358}" destId="{C744553B-B4F8-45D6-83D9-24E54C359238}" srcOrd="0" destOrd="0" parTransId="{90516C1B-FFED-418D-81CF-010B8DA10EB6}" sibTransId="{873DA2C7-54E4-4545-940B-192E4C607A99}"/>
    <dgm:cxn modelId="{829C9E0A-B4E6-4B1C-97A5-82D80CB59F1A}" type="presOf" srcId="{CDD3CA38-57B5-4948-8E2C-FF9CF68C43AE}" destId="{D5C5C877-4211-4389-A9D2-C19D76DF2F3C}" srcOrd="0" destOrd="2" presId="urn:microsoft.com/office/officeart/2009/3/layout/StepUpProcess"/>
    <dgm:cxn modelId="{6A92E516-35FF-4A9C-AF8F-0A587B702B76}" type="presOf" srcId="{C698F892-B3C0-48BF-8AD0-9DB7A02F7358}" destId="{D5C5C877-4211-4389-A9D2-C19D76DF2F3C}" srcOrd="0" destOrd="0" presId="urn:microsoft.com/office/officeart/2009/3/layout/StepUpProcess"/>
    <dgm:cxn modelId="{3547A1C1-ED0A-4D3A-AA2B-B13CB598A3AB}" srcId="{679704F5-FB70-4BD3-A885-BFD5015089FA}" destId="{DDB93B54-3966-45F2-B10D-A29D686774E2}" srcOrd="0" destOrd="0" parTransId="{CB75D558-03CC-47B6-90A7-27EEB9F4D427}" sibTransId="{94DE9F78-0A83-4303-AB30-838C0900EF55}"/>
    <dgm:cxn modelId="{A7C34D9B-6BCC-4C4D-903D-CAF5EE204771}" type="presOf" srcId="{37D5112A-AF26-4B37-8DDF-27F2D4E84EF5}" destId="{90C3C5FD-827D-4C1E-A592-F799585AC2D7}" srcOrd="0" destOrd="0" presId="urn:microsoft.com/office/officeart/2009/3/layout/StepUpProcess"/>
    <dgm:cxn modelId="{42ED7723-4731-4AE4-8E84-487B1AA92842}" type="presOf" srcId="{C744553B-B4F8-45D6-83D9-24E54C359238}" destId="{D5C5C877-4211-4389-A9D2-C19D76DF2F3C}" srcOrd="0" destOrd="1" presId="urn:microsoft.com/office/officeart/2009/3/layout/StepUpProcess"/>
    <dgm:cxn modelId="{16C8F93F-72A6-4EC6-94C6-4A3A258919FF}" srcId="{E6E82BFC-EE3D-4497-8FB3-5116AC371A2F}" destId="{679704F5-FB70-4BD3-A885-BFD5015089FA}" srcOrd="2" destOrd="0" parTransId="{656428DD-E77B-4BA7-A6E4-215133D96F9D}" sibTransId="{C5F0157E-B88F-435D-9003-2B4CBD6AC6A3}"/>
    <dgm:cxn modelId="{AF973D00-E349-4C53-BAD2-0046D87F05A6}" type="presParOf" srcId="{C4212663-6D20-4630-923A-6EFF55F657DF}" destId="{81786426-5B82-40CA-AE44-F7DEADC4567F}" srcOrd="0" destOrd="0" presId="urn:microsoft.com/office/officeart/2009/3/layout/StepUpProcess"/>
    <dgm:cxn modelId="{A208DB3F-D002-4BE8-A5A9-C50A9FB89FB3}" type="presParOf" srcId="{81786426-5B82-40CA-AE44-F7DEADC4567F}" destId="{CCD2EEAA-B035-4217-B952-7B5216D717E5}" srcOrd="0" destOrd="0" presId="urn:microsoft.com/office/officeart/2009/3/layout/StepUpProcess"/>
    <dgm:cxn modelId="{79A63CF2-8BE0-4880-8261-476EBFC686BF}" type="presParOf" srcId="{81786426-5B82-40CA-AE44-F7DEADC4567F}" destId="{90C3C5FD-827D-4C1E-A592-F799585AC2D7}" srcOrd="1" destOrd="0" presId="urn:microsoft.com/office/officeart/2009/3/layout/StepUpProcess"/>
    <dgm:cxn modelId="{42C82327-7FCE-4E4F-A801-C8B8F87437B5}" type="presParOf" srcId="{81786426-5B82-40CA-AE44-F7DEADC4567F}" destId="{1E1F3754-E60F-4115-A4DE-81E88F849420}" srcOrd="2" destOrd="0" presId="urn:microsoft.com/office/officeart/2009/3/layout/StepUpProcess"/>
    <dgm:cxn modelId="{68F58A2C-F6A4-49B1-AA6F-3AA52535E996}" type="presParOf" srcId="{C4212663-6D20-4630-923A-6EFF55F657DF}" destId="{F2D1EF08-D19C-41F3-A270-1189EEE1D296}" srcOrd="1" destOrd="0" presId="urn:microsoft.com/office/officeart/2009/3/layout/StepUpProcess"/>
    <dgm:cxn modelId="{3AE2F5B1-350B-4188-A654-9DAD90260B47}" type="presParOf" srcId="{F2D1EF08-D19C-41F3-A270-1189EEE1D296}" destId="{96767065-E4F1-4AE2-89C0-E21D867DCED8}" srcOrd="0" destOrd="0" presId="urn:microsoft.com/office/officeart/2009/3/layout/StepUpProcess"/>
    <dgm:cxn modelId="{023D5BD7-9400-42B5-8003-CE99DE2A3F7D}" type="presParOf" srcId="{C4212663-6D20-4630-923A-6EFF55F657DF}" destId="{3B1CAF37-0EEA-43CA-ADA4-D5B73B432339}" srcOrd="2" destOrd="0" presId="urn:microsoft.com/office/officeart/2009/3/layout/StepUpProcess"/>
    <dgm:cxn modelId="{860727E2-6D14-4CD1-BB33-5EF60F2A77F3}" type="presParOf" srcId="{3B1CAF37-0EEA-43CA-ADA4-D5B73B432339}" destId="{42AEC864-9EB6-4CB5-A56B-6D0DFF7BDA1E}" srcOrd="0" destOrd="0" presId="urn:microsoft.com/office/officeart/2009/3/layout/StepUpProcess"/>
    <dgm:cxn modelId="{A0498BAA-4C46-42C8-B4AC-FF3295908C33}" type="presParOf" srcId="{3B1CAF37-0EEA-43CA-ADA4-D5B73B432339}" destId="{D5C5C877-4211-4389-A9D2-C19D76DF2F3C}" srcOrd="1" destOrd="0" presId="urn:microsoft.com/office/officeart/2009/3/layout/StepUpProcess"/>
    <dgm:cxn modelId="{413018EE-E96D-4225-87F1-5565C7E94599}" type="presParOf" srcId="{3B1CAF37-0EEA-43CA-ADA4-D5B73B432339}" destId="{E74F9091-CA67-4BEA-BAE3-0AE9A5EC3DA9}" srcOrd="2" destOrd="0" presId="urn:microsoft.com/office/officeart/2009/3/layout/StepUpProcess"/>
    <dgm:cxn modelId="{CB51C194-B640-4E09-91E9-DFF90F7732F5}" type="presParOf" srcId="{C4212663-6D20-4630-923A-6EFF55F657DF}" destId="{8A42EABD-B666-41AD-98AE-C3400FEE5AD7}" srcOrd="3" destOrd="0" presId="urn:microsoft.com/office/officeart/2009/3/layout/StepUpProcess"/>
    <dgm:cxn modelId="{174551D3-F632-41B0-BDDD-68F2BEFCD53A}" type="presParOf" srcId="{8A42EABD-B666-41AD-98AE-C3400FEE5AD7}" destId="{C76843A9-3B2F-472D-85C0-D2A403CFC2F0}" srcOrd="0" destOrd="0" presId="urn:microsoft.com/office/officeart/2009/3/layout/StepUpProcess"/>
    <dgm:cxn modelId="{41A7D252-5749-4E2E-B5A0-14F74B648F1D}" type="presParOf" srcId="{C4212663-6D20-4630-923A-6EFF55F657DF}" destId="{1D02A15A-E791-4D45-B0B9-74D323C92226}" srcOrd="4" destOrd="0" presId="urn:microsoft.com/office/officeart/2009/3/layout/StepUpProcess"/>
    <dgm:cxn modelId="{D3CE1790-78E1-4DC7-928A-CD29772D7BC7}" type="presParOf" srcId="{1D02A15A-E791-4D45-B0B9-74D323C92226}" destId="{4C4368BD-2A23-4318-99FA-932D2A1DDCB5}" srcOrd="0" destOrd="0" presId="urn:microsoft.com/office/officeart/2009/3/layout/StepUpProcess"/>
    <dgm:cxn modelId="{16390DA5-30C3-4207-BEC5-A85DF20F200B}" type="presParOf" srcId="{1D02A15A-E791-4D45-B0B9-74D323C92226}" destId="{87C89530-8630-422A-A50C-F190FD1FF66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A1A000-29E8-47A7-9440-87E5630CDED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5A340E-6E84-452E-B38F-DFC1CCECDFE2}">
      <dgm:prSet phldrT="[Text]"/>
      <dgm:spPr/>
      <dgm:t>
        <a:bodyPr/>
        <a:lstStyle/>
        <a:p>
          <a:r>
            <a:rPr lang="ro-RO" b="1" dirty="0" smtClean="0"/>
            <a:t>Anul I</a:t>
          </a:r>
          <a:endParaRPr lang="ru-RU" dirty="0"/>
        </a:p>
      </dgm:t>
    </dgm:pt>
    <dgm:pt modelId="{8EA0C990-0A58-4DB9-9ECE-F867783A3C2B}" type="parTrans" cxnId="{7C85D1CD-E3FE-4547-92CD-E7FC0B1438BD}">
      <dgm:prSet/>
      <dgm:spPr/>
      <dgm:t>
        <a:bodyPr/>
        <a:lstStyle/>
        <a:p>
          <a:endParaRPr lang="ru-RU"/>
        </a:p>
      </dgm:t>
    </dgm:pt>
    <dgm:pt modelId="{D91D84C0-F869-4A8A-8AB6-28BC7B266D65}" type="sibTrans" cxnId="{7C85D1CD-E3FE-4547-92CD-E7FC0B1438BD}">
      <dgm:prSet/>
      <dgm:spPr/>
      <dgm:t>
        <a:bodyPr/>
        <a:lstStyle/>
        <a:p>
          <a:endParaRPr lang="ru-RU"/>
        </a:p>
      </dgm:t>
    </dgm:pt>
    <dgm:pt modelId="{C277B05A-74B5-4AE0-B43C-0DBAFFB2427B}">
      <dgm:prSet phldrT="[Text]" custT="1"/>
      <dgm:spPr/>
      <dgm:t>
        <a:bodyPr/>
        <a:lstStyle/>
        <a:p>
          <a:pPr algn="l"/>
          <a:r>
            <a:rPr lang="ro-RO" sz="1100" dirty="0" smtClean="0">
              <a:latin typeface="Cambria" panose="02040503050406030204" pitchFamily="18" charset="0"/>
              <a:ea typeface="Cambria" panose="02040503050406030204" pitchFamily="18" charset="0"/>
            </a:rPr>
            <a:t>1. Limba străină I	                          		          - 30/30</a:t>
          </a:r>
        </a:p>
        <a:p>
          <a:pPr algn="l"/>
          <a:r>
            <a:rPr lang="ro-RO" sz="1100" dirty="0" smtClean="0">
              <a:latin typeface="Cambria" panose="02040503050406030204" pitchFamily="18" charset="0"/>
              <a:ea typeface="Cambria" panose="02040503050406030204" pitchFamily="18" charset="0"/>
            </a:rPr>
            <a:t>2. Tehnici de comunicare în domeniul de formare          - 30/60</a:t>
          </a:r>
        </a:p>
        <a:p>
          <a:pPr algn="l"/>
          <a:r>
            <a:rPr lang="ro-RO" sz="1100" dirty="0" smtClean="0">
              <a:latin typeface="Cambria" panose="02040503050406030204" pitchFamily="18" charset="0"/>
              <a:ea typeface="Cambria" panose="02040503050406030204" pitchFamily="18" charset="0"/>
            </a:rPr>
            <a:t>3. Ideologii politice contemporane                                       - 45/75 </a:t>
          </a:r>
        </a:p>
        <a:p>
          <a:pPr algn="l"/>
          <a:r>
            <a:rPr lang="ro-RO" sz="1100" dirty="0" smtClean="0">
              <a:latin typeface="Cambria" panose="02040503050406030204" pitchFamily="18" charset="0"/>
              <a:ea typeface="Cambria" panose="02040503050406030204" pitchFamily="18" charset="0"/>
            </a:rPr>
            <a:t>4. Istoria Administrației Publice din RM	               	          - 75/75</a:t>
          </a:r>
        </a:p>
        <a:p>
          <a:pPr algn="l"/>
          <a:r>
            <a:rPr lang="ro-RO" sz="1100" dirty="0" smtClean="0">
              <a:latin typeface="Cambria" panose="02040503050406030204" pitchFamily="18" charset="0"/>
              <a:ea typeface="Cambria" panose="02040503050406030204" pitchFamily="18" charset="0"/>
            </a:rPr>
            <a:t>5. Știința administrației                                                            - 90/90</a:t>
          </a:r>
        </a:p>
        <a:p>
          <a:pPr algn="l"/>
          <a:r>
            <a:rPr lang="ro-RO" sz="1100" dirty="0" smtClean="0">
              <a:latin typeface="Cambria" panose="02040503050406030204" pitchFamily="18" charset="0"/>
              <a:ea typeface="Cambria" panose="02040503050406030204" pitchFamily="18" charset="0"/>
            </a:rPr>
            <a:t>6. Drept constituțional și instituții politice din RM          - 90/90</a:t>
          </a:r>
        </a:p>
        <a:p>
          <a:pPr algn="l"/>
          <a:r>
            <a:rPr lang="ro-RO" sz="1100" dirty="0" smtClean="0">
              <a:latin typeface="Cambria" panose="02040503050406030204" pitchFamily="18" charset="0"/>
              <a:ea typeface="Cambria" panose="02040503050406030204" pitchFamily="18" charset="0"/>
            </a:rPr>
            <a:t>7. Teoria generală a dreptului                                                - 60/60</a:t>
          </a:r>
        </a:p>
        <a:p>
          <a:pPr algn="l"/>
          <a:r>
            <a:rPr lang="ro-RO" sz="1100" dirty="0" smtClean="0">
              <a:latin typeface="Cambria" panose="02040503050406030204" pitchFamily="18" charset="0"/>
              <a:ea typeface="Cambria" panose="02040503050406030204" pitchFamily="18" charset="0"/>
            </a:rPr>
            <a:t>8. Educație fizică                                                                         -30/-</a:t>
          </a:r>
        </a:p>
        <a:p>
          <a:pPr algn="l"/>
          <a:endParaRPr lang="ru-RU" sz="1100" dirty="0"/>
        </a:p>
      </dgm:t>
    </dgm:pt>
    <dgm:pt modelId="{BDDDAE81-7CB6-4E40-8687-6EBFAE5C49EC}" type="parTrans" cxnId="{9D937058-109F-4F6A-874F-DB866567D5F1}">
      <dgm:prSet/>
      <dgm:spPr/>
      <dgm:t>
        <a:bodyPr/>
        <a:lstStyle/>
        <a:p>
          <a:endParaRPr lang="ru-RU"/>
        </a:p>
      </dgm:t>
    </dgm:pt>
    <dgm:pt modelId="{C3F07E97-F8D1-4AAC-8FF3-B38D4BC24E62}" type="sibTrans" cxnId="{9D937058-109F-4F6A-874F-DB866567D5F1}">
      <dgm:prSet/>
      <dgm:spPr/>
      <dgm:t>
        <a:bodyPr/>
        <a:lstStyle/>
        <a:p>
          <a:endParaRPr lang="ru-RU"/>
        </a:p>
      </dgm:t>
    </dgm:pt>
    <dgm:pt modelId="{D3CFC4E0-53B1-4179-B10F-C60CE9C1BC6F}">
      <dgm:prSet phldrT="[Текст]" custT="1"/>
      <dgm:spPr/>
      <dgm:t>
        <a:bodyPr/>
        <a:lstStyle/>
        <a:p>
          <a:pPr algn="l"/>
          <a:r>
            <a:rPr lang="ro-RO" sz="1100" dirty="0" smtClean="0">
              <a:latin typeface="Cambria" panose="02040503050406030204" pitchFamily="18" charset="0"/>
              <a:ea typeface="Cambria" panose="02040503050406030204" pitchFamily="18" charset="0"/>
            </a:rPr>
            <a:t>1. Limba străină II                                                                            - 30/30</a:t>
          </a:r>
        </a:p>
        <a:p>
          <a:pPr algn="l"/>
          <a:r>
            <a:rPr lang="ro-RO" sz="1100" dirty="0" smtClean="0">
              <a:latin typeface="Cambria" panose="02040503050406030204" pitchFamily="18" charset="0"/>
              <a:ea typeface="Cambria" panose="02040503050406030204" pitchFamily="18" charset="0"/>
            </a:rPr>
            <a:t>2. Etică și deontologie profesională                                           - 60/60</a:t>
          </a:r>
        </a:p>
        <a:p>
          <a:pPr algn="l"/>
          <a:r>
            <a:rPr lang="ro-RO" sz="1100" dirty="0" smtClean="0">
              <a:latin typeface="Cambria" panose="02040503050406030204" pitchFamily="18" charset="0"/>
              <a:ea typeface="Cambria" panose="02040503050406030204" pitchFamily="18" charset="0"/>
            </a:rPr>
            <a:t>3. Tehnologii de comunicare informațională în domeniu   - 45/75 </a:t>
          </a:r>
        </a:p>
        <a:p>
          <a:pPr algn="l"/>
          <a:r>
            <a:rPr lang="ro-RO" sz="1100" dirty="0" smtClean="0">
              <a:latin typeface="Cambria" panose="02040503050406030204" pitchFamily="18" charset="0"/>
              <a:ea typeface="Cambria" panose="02040503050406030204" pitchFamily="18" charset="0"/>
            </a:rPr>
            <a:t>4. Introducere în cercetarea științifică a AP                            - 30/60</a:t>
          </a:r>
        </a:p>
        <a:p>
          <a:pPr algn="l"/>
          <a:r>
            <a:rPr lang="ro-RO" sz="1100" dirty="0" smtClean="0">
              <a:latin typeface="Cambria" panose="02040503050406030204" pitchFamily="18" charset="0"/>
              <a:ea typeface="Cambria" panose="02040503050406030204" pitchFamily="18" charset="0"/>
            </a:rPr>
            <a:t>5. Politologie                                                                                     - 90/90</a:t>
          </a:r>
        </a:p>
        <a:p>
          <a:pPr algn="l"/>
          <a:r>
            <a:rPr lang="ro-RO" sz="1100" dirty="0" smtClean="0">
              <a:latin typeface="Cambria" panose="02040503050406030204" pitchFamily="18" charset="0"/>
              <a:ea typeface="Cambria" panose="02040503050406030204" pitchFamily="18" charset="0"/>
            </a:rPr>
            <a:t>6. Pluripartidism și dezvoltarea societății democratice      - 75/75</a:t>
          </a:r>
        </a:p>
        <a:p>
          <a:pPr algn="l"/>
          <a:r>
            <a:rPr lang="ro-RO" sz="1100" dirty="0" smtClean="0">
              <a:latin typeface="Cambria" panose="02040503050406030204" pitchFamily="18" charset="0"/>
              <a:ea typeface="Cambria" panose="02040503050406030204" pitchFamily="18" charset="0"/>
            </a:rPr>
            <a:t>7. Drept administrativ                                                                    - 90/90</a:t>
          </a:r>
        </a:p>
        <a:p>
          <a:pPr algn="l"/>
          <a:r>
            <a:rPr lang="ro-RO" sz="1100" dirty="0" smtClean="0">
              <a:latin typeface="Cambria" panose="02040503050406030204" pitchFamily="18" charset="0"/>
              <a:ea typeface="Cambria" panose="02040503050406030204" pitchFamily="18" charset="0"/>
            </a:rPr>
            <a:t>8. Educație fizică                                                                               -30/-</a:t>
          </a:r>
          <a:endParaRPr lang="ru-RU" sz="1100" dirty="0"/>
        </a:p>
      </dgm:t>
    </dgm:pt>
    <dgm:pt modelId="{7F0464DA-4077-4DCD-89BC-BE2BB7879558}" type="parTrans" cxnId="{114B4FA0-0FE1-44C0-9F20-1FF03E805932}">
      <dgm:prSet/>
      <dgm:spPr/>
      <dgm:t>
        <a:bodyPr/>
        <a:lstStyle/>
        <a:p>
          <a:endParaRPr lang="ru-RU"/>
        </a:p>
      </dgm:t>
    </dgm:pt>
    <dgm:pt modelId="{900A1F02-5961-43B9-87B7-575BAFDB0258}" type="sibTrans" cxnId="{114B4FA0-0FE1-44C0-9F20-1FF03E805932}">
      <dgm:prSet/>
      <dgm:spPr/>
      <dgm:t>
        <a:bodyPr/>
        <a:lstStyle/>
        <a:p>
          <a:endParaRPr lang="ru-RU"/>
        </a:p>
      </dgm:t>
    </dgm:pt>
    <dgm:pt modelId="{C366E5F0-0781-4328-9211-B72C8527BDB9}">
      <dgm:prSet phldrT="[Text]"/>
      <dgm:spPr/>
      <dgm:t>
        <a:bodyPr/>
        <a:lstStyle/>
        <a:p>
          <a:r>
            <a:rPr lang="ro-RO" b="1" dirty="0" smtClean="0"/>
            <a:t>Anul II</a:t>
          </a:r>
          <a:endParaRPr lang="ru-RU" dirty="0"/>
        </a:p>
      </dgm:t>
    </dgm:pt>
    <dgm:pt modelId="{9C27CED6-389C-482F-860C-106E3B26CD34}" type="parTrans" cxnId="{AAD5787A-4C75-4DE7-9EB0-A829575EFECC}">
      <dgm:prSet/>
      <dgm:spPr/>
      <dgm:t>
        <a:bodyPr/>
        <a:lstStyle/>
        <a:p>
          <a:endParaRPr lang="ru-RU"/>
        </a:p>
      </dgm:t>
    </dgm:pt>
    <dgm:pt modelId="{6EF02A28-C624-4445-9C09-61F61F67A9F7}" type="sibTrans" cxnId="{AAD5787A-4C75-4DE7-9EB0-A829575EFECC}">
      <dgm:prSet/>
      <dgm:spPr/>
      <dgm:t>
        <a:bodyPr/>
        <a:lstStyle/>
        <a:p>
          <a:endParaRPr lang="ru-RU"/>
        </a:p>
      </dgm:t>
    </dgm:pt>
    <dgm:pt modelId="{89CD4741-4FE4-4639-9884-E8CB33D41F57}">
      <dgm:prSet phldrT="[Text]" custT="1"/>
      <dgm:spPr/>
      <dgm:t>
        <a:bodyPr/>
        <a:lstStyle/>
        <a:p>
          <a:pPr algn="l"/>
          <a:r>
            <a:rPr lang="ro-RO" sz="1100" dirty="0" smtClean="0">
              <a:latin typeface="Cambria" panose="02040503050406030204" pitchFamily="18" charset="0"/>
              <a:ea typeface="Cambria" panose="02040503050406030204" pitchFamily="18" charset="0"/>
            </a:rPr>
            <a:t>1. Limba străină III	                             - 30/30</a:t>
          </a:r>
        </a:p>
        <a:p>
          <a:pPr algn="l"/>
          <a:r>
            <a:rPr lang="ro-RO" sz="1100" dirty="0" smtClean="0">
              <a:latin typeface="Cambria" panose="02040503050406030204" pitchFamily="18" charset="0"/>
              <a:ea typeface="Cambria" panose="02040503050406030204" pitchFamily="18" charset="0"/>
            </a:rPr>
            <a:t>2. Economia politică                                      - 30/60</a:t>
          </a:r>
        </a:p>
        <a:p>
          <a:pPr algn="l"/>
          <a:r>
            <a:rPr lang="ro-RO" sz="1100" dirty="0" smtClean="0">
              <a:latin typeface="Cambria" panose="02040503050406030204" pitchFamily="18" charset="0"/>
              <a:ea typeface="Cambria" panose="02040503050406030204" pitchFamily="18" charset="0"/>
            </a:rPr>
            <a:t>3. Dreptul muncii și protecției sociale     - 60/60 </a:t>
          </a:r>
        </a:p>
        <a:p>
          <a:pPr algn="l"/>
          <a:r>
            <a:rPr lang="ro-RO" sz="1100" dirty="0" smtClean="0">
              <a:latin typeface="Cambria" panose="02040503050406030204" pitchFamily="18" charset="0"/>
              <a:ea typeface="Cambria" panose="02040503050406030204" pitchFamily="18" charset="0"/>
            </a:rPr>
            <a:t>4. Sociologia organizațiilor	              - 60/60</a:t>
          </a:r>
        </a:p>
        <a:p>
          <a:pPr algn="l"/>
          <a:r>
            <a:rPr lang="ro-RO" sz="1100" dirty="0" smtClean="0">
              <a:latin typeface="Cambria" panose="02040503050406030204" pitchFamily="18" charset="0"/>
              <a:ea typeface="Cambria" panose="02040503050406030204" pitchFamily="18" charset="0"/>
            </a:rPr>
            <a:t>5. Relații și comunicare                                 - 50/100</a:t>
          </a:r>
        </a:p>
        <a:p>
          <a:pPr algn="l"/>
          <a:r>
            <a:rPr lang="ro-RO" sz="1100" dirty="0" smtClean="0">
              <a:latin typeface="Cambria" panose="02040503050406030204" pitchFamily="18" charset="0"/>
              <a:ea typeface="Cambria" panose="02040503050406030204" pitchFamily="18" charset="0"/>
            </a:rPr>
            <a:t>6. Administrația publică centrală a RM    - 60/120</a:t>
          </a:r>
        </a:p>
        <a:p>
          <a:pPr algn="l"/>
          <a:r>
            <a:rPr lang="ro-RO" sz="1100" dirty="0" smtClean="0">
              <a:latin typeface="Cambria" panose="02040503050406030204" pitchFamily="18" charset="0"/>
              <a:ea typeface="Cambria" panose="02040503050406030204" pitchFamily="18" charset="0"/>
            </a:rPr>
            <a:t>7. Administrația publică locală a RM        - 90/90</a:t>
          </a:r>
        </a:p>
      </dgm:t>
    </dgm:pt>
    <dgm:pt modelId="{0A3974CD-90B3-4A06-A865-C3E7EE756440}" type="parTrans" cxnId="{DA85A3A1-0DD9-49C1-842C-D44F6E6088BB}">
      <dgm:prSet/>
      <dgm:spPr/>
      <dgm:t>
        <a:bodyPr/>
        <a:lstStyle/>
        <a:p>
          <a:endParaRPr lang="ru-RU"/>
        </a:p>
      </dgm:t>
    </dgm:pt>
    <dgm:pt modelId="{143761F9-6B9E-4DDB-8F5F-ED131C4733C1}" type="sibTrans" cxnId="{DA85A3A1-0DD9-49C1-842C-D44F6E6088BB}">
      <dgm:prSet/>
      <dgm:spPr/>
      <dgm:t>
        <a:bodyPr/>
        <a:lstStyle/>
        <a:p>
          <a:endParaRPr lang="ru-RU"/>
        </a:p>
      </dgm:t>
    </dgm:pt>
    <dgm:pt modelId="{A800D084-872A-43E0-B8E9-FB80F7F1ADC6}">
      <dgm:prSet phldrT="[Text]" custT="1"/>
      <dgm:spPr/>
      <dgm:t>
        <a:bodyPr/>
        <a:lstStyle/>
        <a:p>
          <a:pPr algn="l"/>
          <a:r>
            <a:rPr lang="ro-RO" sz="1100" dirty="0" smtClean="0">
              <a:latin typeface="Cambria" panose="02040503050406030204" pitchFamily="18" charset="0"/>
              <a:ea typeface="Cambria" panose="02040503050406030204" pitchFamily="18" charset="0"/>
            </a:rPr>
            <a:t>1. Limba străină IV	                                      - 30/30</a:t>
          </a:r>
        </a:p>
        <a:p>
          <a:pPr algn="l"/>
          <a:r>
            <a:rPr lang="ro-RO" sz="1100" dirty="0" smtClean="0">
              <a:latin typeface="Cambria" panose="02040503050406030204" pitchFamily="18" charset="0"/>
              <a:ea typeface="Cambria" panose="02040503050406030204" pitchFamily="18" charset="0"/>
            </a:rPr>
            <a:t>2. Construcția europeană                                     - 75/75</a:t>
          </a:r>
        </a:p>
        <a:p>
          <a:pPr algn="l"/>
          <a:r>
            <a:rPr lang="ro-RO" sz="1100" dirty="0" smtClean="0">
              <a:latin typeface="Cambria" panose="02040503050406030204" pitchFamily="18" charset="0"/>
              <a:ea typeface="Cambria" panose="02040503050406030204" pitchFamily="18" charset="0"/>
            </a:rPr>
            <a:t>3. Managementul resurselor umane în AP      - 40/80 </a:t>
          </a:r>
        </a:p>
        <a:p>
          <a:pPr algn="l"/>
          <a:r>
            <a:rPr lang="ro-RO" sz="1100" dirty="0" smtClean="0">
              <a:latin typeface="Cambria" panose="02040503050406030204" pitchFamily="18" charset="0"/>
              <a:ea typeface="Cambria" panose="02040503050406030204" pitchFamily="18" charset="0"/>
            </a:rPr>
            <a:t>4. Elemente de drept civil și procedura civilă - 40/80</a:t>
          </a:r>
        </a:p>
        <a:p>
          <a:pPr algn="l"/>
          <a:r>
            <a:rPr lang="ro-RO" sz="1100" dirty="0" smtClean="0">
              <a:latin typeface="Cambria" panose="02040503050406030204" pitchFamily="18" charset="0"/>
              <a:ea typeface="Cambria" panose="02040503050406030204" pitchFamily="18" charset="0"/>
            </a:rPr>
            <a:t>5. Dezvoltare regională în RM                              - 75/75</a:t>
          </a:r>
        </a:p>
        <a:p>
          <a:pPr algn="l"/>
          <a:r>
            <a:rPr lang="ro-RO" sz="1100" dirty="0" smtClean="0">
              <a:latin typeface="Cambria" panose="02040503050406030204" pitchFamily="18" charset="0"/>
              <a:ea typeface="Cambria" panose="02040503050406030204" pitchFamily="18" charset="0"/>
            </a:rPr>
            <a:t>6. Procesul decizional în APL                               - 40/80</a:t>
          </a:r>
        </a:p>
        <a:p>
          <a:pPr algn="l"/>
          <a:endParaRPr lang="ro-RO" sz="1100" dirty="0" smtClean="0">
            <a:latin typeface="Cambria" panose="02040503050406030204" pitchFamily="18" charset="0"/>
            <a:ea typeface="Cambria" panose="02040503050406030204" pitchFamily="18" charset="0"/>
          </a:endParaRPr>
        </a:p>
        <a:p>
          <a:pPr algn="l"/>
          <a:r>
            <a:rPr lang="ro-RO" sz="1100" dirty="0" smtClean="0">
              <a:latin typeface="Cambria" panose="02040503050406030204" pitchFamily="18" charset="0"/>
              <a:ea typeface="Cambria" panose="02040503050406030204" pitchFamily="18" charset="0"/>
            </a:rPr>
            <a:t>Practica de inițiere în specialitate                      - 180</a:t>
          </a:r>
        </a:p>
      </dgm:t>
    </dgm:pt>
    <dgm:pt modelId="{DE30DD65-06C6-4BE9-9C55-1F165E5FAB37}" type="parTrans" cxnId="{5D77C482-23F4-4873-9E4B-2D7879CE93B5}">
      <dgm:prSet/>
      <dgm:spPr/>
      <dgm:t>
        <a:bodyPr/>
        <a:lstStyle/>
        <a:p>
          <a:endParaRPr lang="ru-RU"/>
        </a:p>
      </dgm:t>
    </dgm:pt>
    <dgm:pt modelId="{FCED01F3-FA17-46DA-BCDD-19D6E6CFA325}" type="sibTrans" cxnId="{5D77C482-23F4-4873-9E4B-2D7879CE93B5}">
      <dgm:prSet/>
      <dgm:spPr/>
      <dgm:t>
        <a:bodyPr/>
        <a:lstStyle/>
        <a:p>
          <a:endParaRPr lang="ru-RU"/>
        </a:p>
      </dgm:t>
    </dgm:pt>
    <dgm:pt modelId="{9AD5B66D-C070-4EC2-AFEB-E1F30E91360C}" type="pres">
      <dgm:prSet presAssocID="{B0A1A000-29E8-47A7-9440-87E5630CDED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3377283-EADD-4A38-BA30-1BE637100CDC}" type="pres">
      <dgm:prSet presAssocID="{015A340E-6E84-452E-B38F-DFC1CCECDFE2}" presName="root" presStyleCnt="0"/>
      <dgm:spPr/>
    </dgm:pt>
    <dgm:pt modelId="{FA9129B9-795D-4A5B-A7CD-29F7E67F849A}" type="pres">
      <dgm:prSet presAssocID="{015A340E-6E84-452E-B38F-DFC1CCECDFE2}" presName="rootComposite" presStyleCnt="0"/>
      <dgm:spPr/>
    </dgm:pt>
    <dgm:pt modelId="{B673A723-8EC3-481A-A34C-C6073E468CCB}" type="pres">
      <dgm:prSet presAssocID="{015A340E-6E84-452E-B38F-DFC1CCECDFE2}" presName="rootText" presStyleLbl="node1" presStyleIdx="0" presStyleCnt="2" custScaleY="42190" custLinFactNeighborX="4837" custLinFactNeighborY="-47575"/>
      <dgm:spPr/>
      <dgm:t>
        <a:bodyPr/>
        <a:lstStyle/>
        <a:p>
          <a:endParaRPr lang="ru-RU"/>
        </a:p>
      </dgm:t>
    </dgm:pt>
    <dgm:pt modelId="{F692CB1B-9376-49B1-B513-CF5D8EDC1B83}" type="pres">
      <dgm:prSet presAssocID="{015A340E-6E84-452E-B38F-DFC1CCECDFE2}" presName="rootConnector" presStyleLbl="node1" presStyleIdx="0" presStyleCnt="2"/>
      <dgm:spPr/>
      <dgm:t>
        <a:bodyPr/>
        <a:lstStyle/>
        <a:p>
          <a:endParaRPr lang="ru-RU"/>
        </a:p>
      </dgm:t>
    </dgm:pt>
    <dgm:pt modelId="{78F4136D-660B-43E3-92C7-5C8BA35CFAC2}" type="pres">
      <dgm:prSet presAssocID="{015A340E-6E84-452E-B38F-DFC1CCECDFE2}" presName="childShape" presStyleCnt="0"/>
      <dgm:spPr/>
    </dgm:pt>
    <dgm:pt modelId="{1BF3D0F9-982A-4DBD-9DA0-5F8CF4A7C617}" type="pres">
      <dgm:prSet presAssocID="{BDDDAE81-7CB6-4E40-8687-6EBFAE5C49EC}" presName="Name13" presStyleLbl="parChTrans1D2" presStyleIdx="0" presStyleCnt="4"/>
      <dgm:spPr/>
      <dgm:t>
        <a:bodyPr/>
        <a:lstStyle/>
        <a:p>
          <a:endParaRPr lang="ru-RU"/>
        </a:p>
      </dgm:t>
    </dgm:pt>
    <dgm:pt modelId="{8EE2299F-B153-407A-828B-BF01F0830F9C}" type="pres">
      <dgm:prSet presAssocID="{C277B05A-74B5-4AE0-B43C-0DBAFFB2427B}" presName="childText" presStyleLbl="bgAcc1" presStyleIdx="0" presStyleCnt="4" custScaleX="309481" custScaleY="238328" custLinFactNeighborX="-769" custLinFactNeighborY="-23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D1299-3F00-4404-8F54-6E98616396A8}" type="pres">
      <dgm:prSet presAssocID="{7F0464DA-4077-4DCD-89BC-BE2BB7879558}" presName="Name13" presStyleLbl="parChTrans1D2" presStyleIdx="1" presStyleCnt="4"/>
      <dgm:spPr/>
      <dgm:t>
        <a:bodyPr/>
        <a:lstStyle/>
        <a:p>
          <a:endParaRPr lang="ru-RU"/>
        </a:p>
      </dgm:t>
    </dgm:pt>
    <dgm:pt modelId="{1B53631A-FFF3-46A1-AD51-DAB0CC65503A}" type="pres">
      <dgm:prSet presAssocID="{D3CFC4E0-53B1-4179-B10F-C60CE9C1BC6F}" presName="childText" presStyleLbl="bgAcc1" presStyleIdx="1" presStyleCnt="4" custScaleX="311235" custScaleY="242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DAD32A-D124-47AA-AFD6-06BB0F65FAA1}" type="pres">
      <dgm:prSet presAssocID="{C366E5F0-0781-4328-9211-B72C8527BDB9}" presName="root" presStyleCnt="0"/>
      <dgm:spPr/>
    </dgm:pt>
    <dgm:pt modelId="{B42AC0DD-EEEC-4406-9488-E26322256C47}" type="pres">
      <dgm:prSet presAssocID="{C366E5F0-0781-4328-9211-B72C8527BDB9}" presName="rootComposite" presStyleCnt="0"/>
      <dgm:spPr/>
    </dgm:pt>
    <dgm:pt modelId="{FE32D84A-FDE3-4BFB-9647-20E1027490A6}" type="pres">
      <dgm:prSet presAssocID="{C366E5F0-0781-4328-9211-B72C8527BDB9}" presName="rootText" presStyleLbl="node1" presStyleIdx="1" presStyleCnt="2" custScaleY="45722" custLinFactNeighborX="1808" custLinFactNeighborY="-52384"/>
      <dgm:spPr/>
      <dgm:t>
        <a:bodyPr/>
        <a:lstStyle/>
        <a:p>
          <a:endParaRPr lang="ru-RU"/>
        </a:p>
      </dgm:t>
    </dgm:pt>
    <dgm:pt modelId="{8F38CE48-A457-4907-AB0A-A3FE57D4CF5C}" type="pres">
      <dgm:prSet presAssocID="{C366E5F0-0781-4328-9211-B72C8527BDB9}" presName="rootConnector" presStyleLbl="node1" presStyleIdx="1" presStyleCnt="2"/>
      <dgm:spPr/>
      <dgm:t>
        <a:bodyPr/>
        <a:lstStyle/>
        <a:p>
          <a:endParaRPr lang="ru-RU"/>
        </a:p>
      </dgm:t>
    </dgm:pt>
    <dgm:pt modelId="{EC16E88A-7DB8-4B7D-A1A0-212900DB439B}" type="pres">
      <dgm:prSet presAssocID="{C366E5F0-0781-4328-9211-B72C8527BDB9}" presName="childShape" presStyleCnt="0"/>
      <dgm:spPr/>
    </dgm:pt>
    <dgm:pt modelId="{9A7739A5-DC72-41F7-BCE6-CDD9D4D7FC33}" type="pres">
      <dgm:prSet presAssocID="{0A3974CD-90B3-4A06-A865-C3E7EE756440}" presName="Name13" presStyleLbl="parChTrans1D2" presStyleIdx="2" presStyleCnt="4"/>
      <dgm:spPr/>
      <dgm:t>
        <a:bodyPr/>
        <a:lstStyle/>
        <a:p>
          <a:endParaRPr lang="ru-RU"/>
        </a:p>
      </dgm:t>
    </dgm:pt>
    <dgm:pt modelId="{C3246930-3FEB-49A3-95F3-2337C8E77389}" type="pres">
      <dgm:prSet presAssocID="{89CD4741-4FE4-4639-9884-E8CB33D41F57}" presName="childText" presStyleLbl="bgAcc1" presStyleIdx="2" presStyleCnt="4" custScaleX="241275" custScaleY="240978" custLinFactNeighborX="-2143" custLinFactNeighborY="-252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C6106-4094-4762-B614-EAA8708E4688}" type="pres">
      <dgm:prSet presAssocID="{DE30DD65-06C6-4BE9-9C55-1F165E5FAB37}" presName="Name13" presStyleLbl="parChTrans1D2" presStyleIdx="3" presStyleCnt="4"/>
      <dgm:spPr/>
      <dgm:t>
        <a:bodyPr/>
        <a:lstStyle/>
        <a:p>
          <a:endParaRPr lang="ru-RU"/>
        </a:p>
      </dgm:t>
    </dgm:pt>
    <dgm:pt modelId="{2EFB3B0A-CD6D-4DF7-BB30-D80F98B66853}" type="pres">
      <dgm:prSet presAssocID="{A800D084-872A-43E0-B8E9-FB80F7F1ADC6}" presName="childText" presStyleLbl="bgAcc1" presStyleIdx="3" presStyleCnt="4" custScaleX="251431" custScaleY="233313" custLinFactNeighborX="-5076" custLinFactNeighborY="111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94CBE2-0422-4720-BF1B-B2A9E6C1A475}" type="presOf" srcId="{C277B05A-74B5-4AE0-B43C-0DBAFFB2427B}" destId="{8EE2299F-B153-407A-828B-BF01F0830F9C}" srcOrd="0" destOrd="0" presId="urn:microsoft.com/office/officeart/2005/8/layout/hierarchy3"/>
    <dgm:cxn modelId="{9D937058-109F-4F6A-874F-DB866567D5F1}" srcId="{015A340E-6E84-452E-B38F-DFC1CCECDFE2}" destId="{C277B05A-74B5-4AE0-B43C-0DBAFFB2427B}" srcOrd="0" destOrd="0" parTransId="{BDDDAE81-7CB6-4E40-8687-6EBFAE5C49EC}" sibTransId="{C3F07E97-F8D1-4AAC-8FF3-B38D4BC24E62}"/>
    <dgm:cxn modelId="{A58A17B7-B2D9-4B30-A66F-0E144FBFE41C}" type="presOf" srcId="{015A340E-6E84-452E-B38F-DFC1CCECDFE2}" destId="{B673A723-8EC3-481A-A34C-C6073E468CCB}" srcOrd="0" destOrd="0" presId="urn:microsoft.com/office/officeart/2005/8/layout/hierarchy3"/>
    <dgm:cxn modelId="{111931EA-CC7F-41E5-881C-9E6F49EFEB29}" type="presOf" srcId="{BDDDAE81-7CB6-4E40-8687-6EBFAE5C49EC}" destId="{1BF3D0F9-982A-4DBD-9DA0-5F8CF4A7C617}" srcOrd="0" destOrd="0" presId="urn:microsoft.com/office/officeart/2005/8/layout/hierarchy3"/>
    <dgm:cxn modelId="{7C85D1CD-E3FE-4547-92CD-E7FC0B1438BD}" srcId="{B0A1A000-29E8-47A7-9440-87E5630CDEDD}" destId="{015A340E-6E84-452E-B38F-DFC1CCECDFE2}" srcOrd="0" destOrd="0" parTransId="{8EA0C990-0A58-4DB9-9ECE-F867783A3C2B}" sibTransId="{D91D84C0-F869-4A8A-8AB6-28BC7B266D65}"/>
    <dgm:cxn modelId="{E98AD4F8-521B-40A5-8614-11BDECFCBD40}" type="presOf" srcId="{C366E5F0-0781-4328-9211-B72C8527BDB9}" destId="{8F38CE48-A457-4907-AB0A-A3FE57D4CF5C}" srcOrd="1" destOrd="0" presId="urn:microsoft.com/office/officeart/2005/8/layout/hierarchy3"/>
    <dgm:cxn modelId="{AAD5787A-4C75-4DE7-9EB0-A829575EFECC}" srcId="{B0A1A000-29E8-47A7-9440-87E5630CDEDD}" destId="{C366E5F0-0781-4328-9211-B72C8527BDB9}" srcOrd="1" destOrd="0" parTransId="{9C27CED6-389C-482F-860C-106E3B26CD34}" sibTransId="{6EF02A28-C624-4445-9C09-61F61F67A9F7}"/>
    <dgm:cxn modelId="{002B1B9F-43B5-4753-812E-330238D6345D}" type="presOf" srcId="{89CD4741-4FE4-4639-9884-E8CB33D41F57}" destId="{C3246930-3FEB-49A3-95F3-2337C8E77389}" srcOrd="0" destOrd="0" presId="urn:microsoft.com/office/officeart/2005/8/layout/hierarchy3"/>
    <dgm:cxn modelId="{5D77C482-23F4-4873-9E4B-2D7879CE93B5}" srcId="{C366E5F0-0781-4328-9211-B72C8527BDB9}" destId="{A800D084-872A-43E0-B8E9-FB80F7F1ADC6}" srcOrd="1" destOrd="0" parTransId="{DE30DD65-06C6-4BE9-9C55-1F165E5FAB37}" sibTransId="{FCED01F3-FA17-46DA-BCDD-19D6E6CFA325}"/>
    <dgm:cxn modelId="{D4CBA1F7-7A51-4DC1-A12C-22758B14A2EB}" type="presOf" srcId="{0A3974CD-90B3-4A06-A865-C3E7EE756440}" destId="{9A7739A5-DC72-41F7-BCE6-CDD9D4D7FC33}" srcOrd="0" destOrd="0" presId="urn:microsoft.com/office/officeart/2005/8/layout/hierarchy3"/>
    <dgm:cxn modelId="{F28FC9CE-8BA8-4DDB-AAA8-71876965739B}" type="presOf" srcId="{015A340E-6E84-452E-B38F-DFC1CCECDFE2}" destId="{F692CB1B-9376-49B1-B513-CF5D8EDC1B83}" srcOrd="1" destOrd="0" presId="urn:microsoft.com/office/officeart/2005/8/layout/hierarchy3"/>
    <dgm:cxn modelId="{78720371-2FFE-4ECF-B0B6-E4B641D32623}" type="presOf" srcId="{D3CFC4E0-53B1-4179-B10F-C60CE9C1BC6F}" destId="{1B53631A-FFF3-46A1-AD51-DAB0CC65503A}" srcOrd="0" destOrd="0" presId="urn:microsoft.com/office/officeart/2005/8/layout/hierarchy3"/>
    <dgm:cxn modelId="{46656863-6A1A-41BE-95D0-E3F75194DC80}" type="presOf" srcId="{C366E5F0-0781-4328-9211-B72C8527BDB9}" destId="{FE32D84A-FDE3-4BFB-9647-20E1027490A6}" srcOrd="0" destOrd="0" presId="urn:microsoft.com/office/officeart/2005/8/layout/hierarchy3"/>
    <dgm:cxn modelId="{114B4FA0-0FE1-44C0-9F20-1FF03E805932}" srcId="{015A340E-6E84-452E-B38F-DFC1CCECDFE2}" destId="{D3CFC4E0-53B1-4179-B10F-C60CE9C1BC6F}" srcOrd="1" destOrd="0" parTransId="{7F0464DA-4077-4DCD-89BC-BE2BB7879558}" sibTransId="{900A1F02-5961-43B9-87B7-575BAFDB0258}"/>
    <dgm:cxn modelId="{CA510F45-B266-485B-94B8-750B3C9863F8}" type="presOf" srcId="{B0A1A000-29E8-47A7-9440-87E5630CDEDD}" destId="{9AD5B66D-C070-4EC2-AFEB-E1F30E91360C}" srcOrd="0" destOrd="0" presId="urn:microsoft.com/office/officeart/2005/8/layout/hierarchy3"/>
    <dgm:cxn modelId="{6EED4163-2DAC-41D9-844E-B62A28A4DFA0}" type="presOf" srcId="{A800D084-872A-43E0-B8E9-FB80F7F1ADC6}" destId="{2EFB3B0A-CD6D-4DF7-BB30-D80F98B66853}" srcOrd="0" destOrd="0" presId="urn:microsoft.com/office/officeart/2005/8/layout/hierarchy3"/>
    <dgm:cxn modelId="{A43ECA2D-4B22-4992-9D25-1DE5EA064057}" type="presOf" srcId="{DE30DD65-06C6-4BE9-9C55-1F165E5FAB37}" destId="{54EC6106-4094-4762-B614-EAA8708E4688}" srcOrd="0" destOrd="0" presId="urn:microsoft.com/office/officeart/2005/8/layout/hierarchy3"/>
    <dgm:cxn modelId="{1B5A3E40-5928-4A81-AF04-C766E408FE81}" type="presOf" srcId="{7F0464DA-4077-4DCD-89BC-BE2BB7879558}" destId="{A38D1299-3F00-4404-8F54-6E98616396A8}" srcOrd="0" destOrd="0" presId="urn:microsoft.com/office/officeart/2005/8/layout/hierarchy3"/>
    <dgm:cxn modelId="{DA85A3A1-0DD9-49C1-842C-D44F6E6088BB}" srcId="{C366E5F0-0781-4328-9211-B72C8527BDB9}" destId="{89CD4741-4FE4-4639-9884-E8CB33D41F57}" srcOrd="0" destOrd="0" parTransId="{0A3974CD-90B3-4A06-A865-C3E7EE756440}" sibTransId="{143761F9-6B9E-4DDB-8F5F-ED131C4733C1}"/>
    <dgm:cxn modelId="{5F61D89A-37CD-4E60-A40C-102AB0C0A3D3}" type="presParOf" srcId="{9AD5B66D-C070-4EC2-AFEB-E1F30E91360C}" destId="{93377283-EADD-4A38-BA30-1BE637100CDC}" srcOrd="0" destOrd="0" presId="urn:microsoft.com/office/officeart/2005/8/layout/hierarchy3"/>
    <dgm:cxn modelId="{54537F57-D508-4B48-A3E8-820D608E642A}" type="presParOf" srcId="{93377283-EADD-4A38-BA30-1BE637100CDC}" destId="{FA9129B9-795D-4A5B-A7CD-29F7E67F849A}" srcOrd="0" destOrd="0" presId="urn:microsoft.com/office/officeart/2005/8/layout/hierarchy3"/>
    <dgm:cxn modelId="{D0627FE1-C73C-4EF4-972E-F517BD8338A4}" type="presParOf" srcId="{FA9129B9-795D-4A5B-A7CD-29F7E67F849A}" destId="{B673A723-8EC3-481A-A34C-C6073E468CCB}" srcOrd="0" destOrd="0" presId="urn:microsoft.com/office/officeart/2005/8/layout/hierarchy3"/>
    <dgm:cxn modelId="{A2346E13-4A34-4D7F-B267-249C61D10B1D}" type="presParOf" srcId="{FA9129B9-795D-4A5B-A7CD-29F7E67F849A}" destId="{F692CB1B-9376-49B1-B513-CF5D8EDC1B83}" srcOrd="1" destOrd="0" presId="urn:microsoft.com/office/officeart/2005/8/layout/hierarchy3"/>
    <dgm:cxn modelId="{DCB7D03F-9A8F-4B7C-9ECF-ED8484BE8077}" type="presParOf" srcId="{93377283-EADD-4A38-BA30-1BE637100CDC}" destId="{78F4136D-660B-43E3-92C7-5C8BA35CFAC2}" srcOrd="1" destOrd="0" presId="urn:microsoft.com/office/officeart/2005/8/layout/hierarchy3"/>
    <dgm:cxn modelId="{BD29328C-889C-41BE-BE76-C778EB1C4FD1}" type="presParOf" srcId="{78F4136D-660B-43E3-92C7-5C8BA35CFAC2}" destId="{1BF3D0F9-982A-4DBD-9DA0-5F8CF4A7C617}" srcOrd="0" destOrd="0" presId="urn:microsoft.com/office/officeart/2005/8/layout/hierarchy3"/>
    <dgm:cxn modelId="{DD9D8262-D7AC-4022-983E-7C83F8A07D68}" type="presParOf" srcId="{78F4136D-660B-43E3-92C7-5C8BA35CFAC2}" destId="{8EE2299F-B153-407A-828B-BF01F0830F9C}" srcOrd="1" destOrd="0" presId="urn:microsoft.com/office/officeart/2005/8/layout/hierarchy3"/>
    <dgm:cxn modelId="{DAC85EE6-8542-438E-9F4F-883CAA15B720}" type="presParOf" srcId="{78F4136D-660B-43E3-92C7-5C8BA35CFAC2}" destId="{A38D1299-3F00-4404-8F54-6E98616396A8}" srcOrd="2" destOrd="0" presId="urn:microsoft.com/office/officeart/2005/8/layout/hierarchy3"/>
    <dgm:cxn modelId="{8FFDCB67-2ADA-4E44-9C78-2B4205AC986C}" type="presParOf" srcId="{78F4136D-660B-43E3-92C7-5C8BA35CFAC2}" destId="{1B53631A-FFF3-46A1-AD51-DAB0CC65503A}" srcOrd="3" destOrd="0" presId="urn:microsoft.com/office/officeart/2005/8/layout/hierarchy3"/>
    <dgm:cxn modelId="{E62E0DF8-781D-406E-97D5-9B8E08C114D2}" type="presParOf" srcId="{9AD5B66D-C070-4EC2-AFEB-E1F30E91360C}" destId="{EADAD32A-D124-47AA-AFD6-06BB0F65FAA1}" srcOrd="1" destOrd="0" presId="urn:microsoft.com/office/officeart/2005/8/layout/hierarchy3"/>
    <dgm:cxn modelId="{8FA3D8A9-EFED-4423-9AC7-A88C9AC78C26}" type="presParOf" srcId="{EADAD32A-D124-47AA-AFD6-06BB0F65FAA1}" destId="{B42AC0DD-EEEC-4406-9488-E26322256C47}" srcOrd="0" destOrd="0" presId="urn:microsoft.com/office/officeart/2005/8/layout/hierarchy3"/>
    <dgm:cxn modelId="{93B4CE5D-F846-4C32-B172-8E8ED6683782}" type="presParOf" srcId="{B42AC0DD-EEEC-4406-9488-E26322256C47}" destId="{FE32D84A-FDE3-4BFB-9647-20E1027490A6}" srcOrd="0" destOrd="0" presId="urn:microsoft.com/office/officeart/2005/8/layout/hierarchy3"/>
    <dgm:cxn modelId="{B955A375-C808-4EF3-8844-93699E1D9E19}" type="presParOf" srcId="{B42AC0DD-EEEC-4406-9488-E26322256C47}" destId="{8F38CE48-A457-4907-AB0A-A3FE57D4CF5C}" srcOrd="1" destOrd="0" presId="urn:microsoft.com/office/officeart/2005/8/layout/hierarchy3"/>
    <dgm:cxn modelId="{C265B951-912A-4437-AB57-38CFFC4FA2D2}" type="presParOf" srcId="{EADAD32A-D124-47AA-AFD6-06BB0F65FAA1}" destId="{EC16E88A-7DB8-4B7D-A1A0-212900DB439B}" srcOrd="1" destOrd="0" presId="urn:microsoft.com/office/officeart/2005/8/layout/hierarchy3"/>
    <dgm:cxn modelId="{4C734CF8-905D-4192-A720-C06E22580C09}" type="presParOf" srcId="{EC16E88A-7DB8-4B7D-A1A0-212900DB439B}" destId="{9A7739A5-DC72-41F7-BCE6-CDD9D4D7FC33}" srcOrd="0" destOrd="0" presId="urn:microsoft.com/office/officeart/2005/8/layout/hierarchy3"/>
    <dgm:cxn modelId="{035F704C-4BDE-4238-8B39-46A389988FF5}" type="presParOf" srcId="{EC16E88A-7DB8-4B7D-A1A0-212900DB439B}" destId="{C3246930-3FEB-49A3-95F3-2337C8E77389}" srcOrd="1" destOrd="0" presId="urn:microsoft.com/office/officeart/2005/8/layout/hierarchy3"/>
    <dgm:cxn modelId="{5643D409-7A1A-41A6-8C43-6677566B7BDD}" type="presParOf" srcId="{EC16E88A-7DB8-4B7D-A1A0-212900DB439B}" destId="{54EC6106-4094-4762-B614-EAA8708E4688}" srcOrd="2" destOrd="0" presId="urn:microsoft.com/office/officeart/2005/8/layout/hierarchy3"/>
    <dgm:cxn modelId="{DA13AA3A-4D67-41F4-9DA0-60E876949960}" type="presParOf" srcId="{EC16E88A-7DB8-4B7D-A1A0-212900DB439B}" destId="{2EFB3B0A-CD6D-4DF7-BB30-D80F98B6685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12BB6A-0F04-4FE1-966C-4D94262A24B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4523A1-857B-42F0-BCBC-F1803638F3D1}">
      <dgm:prSet phldrT="[Text]" custT="1"/>
      <dgm:spPr/>
      <dgm:t>
        <a:bodyPr/>
        <a:lstStyle/>
        <a:p>
          <a:r>
            <a:rPr lang="ro-RO" sz="1800" b="1" dirty="0" smtClean="0"/>
            <a:t>Anul III</a:t>
          </a:r>
          <a:endParaRPr lang="ru-RU" sz="1800" dirty="0"/>
        </a:p>
      </dgm:t>
    </dgm:pt>
    <dgm:pt modelId="{062E3531-1312-4F6B-B0F2-326F439CE299}" type="parTrans" cxnId="{E2F64648-9ED1-4AA7-ADE9-0470373AC518}">
      <dgm:prSet/>
      <dgm:spPr/>
      <dgm:t>
        <a:bodyPr/>
        <a:lstStyle/>
        <a:p>
          <a:endParaRPr lang="ru-RU"/>
        </a:p>
      </dgm:t>
    </dgm:pt>
    <dgm:pt modelId="{DE108F63-BAE7-4F40-922A-7C9188245FF4}" type="sibTrans" cxnId="{E2F64648-9ED1-4AA7-ADE9-0470373AC518}">
      <dgm:prSet/>
      <dgm:spPr/>
      <dgm:t>
        <a:bodyPr/>
        <a:lstStyle/>
        <a:p>
          <a:endParaRPr lang="ru-RU"/>
        </a:p>
      </dgm:t>
    </dgm:pt>
    <dgm:pt modelId="{EDB1F3F7-1BE6-445B-91C1-62DB10CED56A}">
      <dgm:prSet phldrT="[Текст]" custT="1"/>
      <dgm:spPr/>
      <dgm:t>
        <a:bodyPr/>
        <a:lstStyle/>
        <a:p>
          <a:pPr algn="l"/>
          <a:r>
            <a:rPr lang="ro-RO" sz="1100" dirty="0" smtClean="0">
              <a:latin typeface="Cambria" panose="02040503050406030204" pitchFamily="18" charset="0"/>
              <a:ea typeface="Cambria" panose="02040503050406030204" pitchFamily="18" charset="0"/>
            </a:rPr>
            <a:t>1. Politici publice	                                    - 60/120</a:t>
          </a:r>
        </a:p>
        <a:p>
          <a:pPr algn="l"/>
          <a:r>
            <a:rPr lang="ro-RO" sz="1100" dirty="0" smtClean="0">
              <a:latin typeface="Cambria" panose="02040503050406030204" pitchFamily="18" charset="0"/>
              <a:ea typeface="Cambria" panose="02040503050406030204" pitchFamily="18" charset="0"/>
            </a:rPr>
            <a:t>2. Politici de dezvoltare durabilă                     - 40/80</a:t>
          </a:r>
        </a:p>
        <a:p>
          <a:pPr algn="l"/>
          <a:r>
            <a:rPr lang="ro-RO" sz="1100" dirty="0" smtClean="0">
              <a:latin typeface="Cambria" panose="02040503050406030204" pitchFamily="18" charset="0"/>
              <a:ea typeface="Cambria" panose="02040503050406030204" pitchFamily="18" charset="0"/>
            </a:rPr>
            <a:t>3. Administrarea patrimoniului public          - 45/45 </a:t>
          </a:r>
        </a:p>
        <a:p>
          <a:pPr algn="l"/>
          <a:r>
            <a:rPr lang="ro-RO" sz="1100" dirty="0" smtClean="0">
              <a:latin typeface="Cambria" panose="02040503050406030204" pitchFamily="18" charset="0"/>
              <a:ea typeface="Cambria" panose="02040503050406030204" pitchFamily="18" charset="0"/>
            </a:rPr>
            <a:t>4. Managementul serviciilor publice              - 40/80</a:t>
          </a:r>
        </a:p>
        <a:p>
          <a:pPr algn="l"/>
          <a:r>
            <a:rPr lang="ro-RO" sz="1100" dirty="0" smtClean="0">
              <a:latin typeface="Cambria" panose="02040503050406030204" pitchFamily="18" charset="0"/>
              <a:ea typeface="Cambria" panose="02040503050406030204" pitchFamily="18" charset="0"/>
            </a:rPr>
            <a:t>5. Sisteme administrative comparate             - 75/75</a:t>
          </a:r>
        </a:p>
        <a:p>
          <a:pPr algn="l"/>
          <a:r>
            <a:rPr lang="ro-RO" sz="1100" dirty="0" smtClean="0">
              <a:latin typeface="Cambria" panose="02040503050406030204" pitchFamily="18" charset="0"/>
              <a:ea typeface="Cambria" panose="02040503050406030204" pitchFamily="18" charset="0"/>
            </a:rPr>
            <a:t>6. Managementul achizițiilor publice             - 45/45</a:t>
          </a:r>
        </a:p>
        <a:p>
          <a:pPr algn="l"/>
          <a:r>
            <a:rPr lang="ro-RO" sz="1100" dirty="0" smtClean="0">
              <a:latin typeface="Cambria" panose="02040503050406030204" pitchFamily="18" charset="0"/>
              <a:ea typeface="Cambria" panose="02040503050406030204" pitchFamily="18" charset="0"/>
            </a:rPr>
            <a:t>7. Contencios administrativ                               - 75/75</a:t>
          </a:r>
          <a:endParaRPr lang="ru-RU" sz="1100" dirty="0"/>
        </a:p>
      </dgm:t>
    </dgm:pt>
    <dgm:pt modelId="{F9E79B58-E602-4953-B864-87A3A7ED6E50}" type="parTrans" cxnId="{6CD1A672-1B1F-474E-A1DE-0A686623FDD2}">
      <dgm:prSet/>
      <dgm:spPr/>
      <dgm:t>
        <a:bodyPr/>
        <a:lstStyle/>
        <a:p>
          <a:endParaRPr lang="ru-RU"/>
        </a:p>
      </dgm:t>
    </dgm:pt>
    <dgm:pt modelId="{C7C9319E-97D3-4328-8555-2E4EB4470321}" type="sibTrans" cxnId="{6CD1A672-1B1F-474E-A1DE-0A686623FDD2}">
      <dgm:prSet/>
      <dgm:spPr/>
      <dgm:t>
        <a:bodyPr/>
        <a:lstStyle/>
        <a:p>
          <a:endParaRPr lang="ru-RU"/>
        </a:p>
      </dgm:t>
    </dgm:pt>
    <dgm:pt modelId="{5895261E-1995-4E1A-8222-576A86B1E866}">
      <dgm:prSet phldrT="[Текст]" custT="1"/>
      <dgm:spPr/>
      <dgm:t>
        <a:bodyPr/>
        <a:lstStyle/>
        <a:p>
          <a:pPr algn="l"/>
          <a:r>
            <a:rPr lang="ro-RO" sz="1100" dirty="0" smtClean="0">
              <a:latin typeface="Cambria" panose="02040503050406030204" pitchFamily="18" charset="0"/>
              <a:ea typeface="Cambria" panose="02040503050406030204" pitchFamily="18" charset="0"/>
            </a:rPr>
            <a:t>1. Administrarea finanțelor publice        - 45/45</a:t>
          </a:r>
        </a:p>
        <a:p>
          <a:pPr algn="l"/>
          <a:r>
            <a:rPr lang="ro-RO" sz="1100" dirty="0" smtClean="0">
              <a:latin typeface="Cambria" panose="02040503050406030204" pitchFamily="18" charset="0"/>
              <a:ea typeface="Cambria" panose="02040503050406030204" pitchFamily="18" charset="0"/>
            </a:rPr>
            <a:t>2. Drept notarial                                            - 30/30</a:t>
          </a:r>
        </a:p>
        <a:p>
          <a:pPr algn="l"/>
          <a:r>
            <a:rPr lang="ro-RO" sz="1100" dirty="0" smtClean="0">
              <a:latin typeface="Cambria" panose="02040503050406030204" pitchFamily="18" charset="0"/>
              <a:ea typeface="Cambria" panose="02040503050406030204" pitchFamily="18" charset="0"/>
            </a:rPr>
            <a:t>3. Geopolitică                                                  - 30/60 </a:t>
          </a:r>
        </a:p>
        <a:p>
          <a:pPr algn="l"/>
          <a:endParaRPr lang="ro-RO" sz="1100" dirty="0" smtClean="0">
            <a:latin typeface="Cambria" panose="02040503050406030204" pitchFamily="18" charset="0"/>
            <a:ea typeface="Cambria" panose="02040503050406030204" pitchFamily="18" charset="0"/>
          </a:endParaRPr>
        </a:p>
        <a:p>
          <a:pPr algn="l"/>
          <a:r>
            <a:rPr lang="ro-RO" sz="1100" dirty="0" smtClean="0">
              <a:latin typeface="Cambria" panose="02040503050406030204" pitchFamily="18" charset="0"/>
              <a:ea typeface="Cambria" panose="02040503050406030204" pitchFamily="18" charset="0"/>
            </a:rPr>
            <a:t>Practica de specialitate                                 - 180</a:t>
          </a:r>
        </a:p>
        <a:p>
          <a:pPr algn="l"/>
          <a:r>
            <a:rPr lang="ro-RO" sz="1100" dirty="0" smtClean="0">
              <a:latin typeface="Cambria" panose="02040503050406030204" pitchFamily="18" charset="0"/>
              <a:ea typeface="Cambria" panose="02040503050406030204" pitchFamily="18" charset="0"/>
            </a:rPr>
            <a:t>Practica de cercetare de licență                  -180                   </a:t>
          </a:r>
        </a:p>
      </dgm:t>
    </dgm:pt>
    <dgm:pt modelId="{40CC3F29-42E2-4ED4-9F03-5C2D4D99500C}" type="parTrans" cxnId="{FA3DEB4D-6B44-4DE0-B2A4-D8E600C27CC9}">
      <dgm:prSet/>
      <dgm:spPr/>
      <dgm:t>
        <a:bodyPr/>
        <a:lstStyle/>
        <a:p>
          <a:endParaRPr lang="ru-RU"/>
        </a:p>
      </dgm:t>
    </dgm:pt>
    <dgm:pt modelId="{5D435D3B-54F5-4A73-9DED-0B3E22A43C3F}" type="sibTrans" cxnId="{FA3DEB4D-6B44-4DE0-B2A4-D8E600C27CC9}">
      <dgm:prSet/>
      <dgm:spPr/>
      <dgm:t>
        <a:bodyPr/>
        <a:lstStyle/>
        <a:p>
          <a:endParaRPr lang="ru-RU"/>
        </a:p>
      </dgm:t>
    </dgm:pt>
    <dgm:pt modelId="{E0577128-FFE8-4B46-A57C-FF753BF70FB2}" type="pres">
      <dgm:prSet presAssocID="{9012BB6A-0F04-4FE1-966C-4D94262A24B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C940059-A45C-47B3-B926-2AB20872C80F}" type="pres">
      <dgm:prSet presAssocID="{864523A1-857B-42F0-BCBC-F1803638F3D1}" presName="root" presStyleCnt="0"/>
      <dgm:spPr/>
    </dgm:pt>
    <dgm:pt modelId="{D3DA639B-6305-4AB5-8F6A-83CFE932B635}" type="pres">
      <dgm:prSet presAssocID="{864523A1-857B-42F0-BCBC-F1803638F3D1}" presName="rootComposite" presStyleCnt="0"/>
      <dgm:spPr/>
    </dgm:pt>
    <dgm:pt modelId="{59F7CF3F-A3F4-4DAB-973E-E14CAC0AD9A2}" type="pres">
      <dgm:prSet presAssocID="{864523A1-857B-42F0-BCBC-F1803638F3D1}" presName="rootText" presStyleLbl="node1" presStyleIdx="0" presStyleCnt="1" custScaleX="43511" custScaleY="18404" custLinFactNeighborX="4068" custLinFactNeighborY="-6190"/>
      <dgm:spPr/>
      <dgm:t>
        <a:bodyPr/>
        <a:lstStyle/>
        <a:p>
          <a:endParaRPr lang="ru-RU"/>
        </a:p>
      </dgm:t>
    </dgm:pt>
    <dgm:pt modelId="{EE64B740-E908-4018-B74C-4AB8184F597F}" type="pres">
      <dgm:prSet presAssocID="{864523A1-857B-42F0-BCBC-F1803638F3D1}" presName="rootConnector" presStyleLbl="node1" presStyleIdx="0" presStyleCnt="1"/>
      <dgm:spPr/>
      <dgm:t>
        <a:bodyPr/>
        <a:lstStyle/>
        <a:p>
          <a:endParaRPr lang="ru-RU"/>
        </a:p>
      </dgm:t>
    </dgm:pt>
    <dgm:pt modelId="{89010661-DE83-4EE3-8E7F-FDF149093E0B}" type="pres">
      <dgm:prSet presAssocID="{864523A1-857B-42F0-BCBC-F1803638F3D1}" presName="childShape" presStyleCnt="0"/>
      <dgm:spPr/>
    </dgm:pt>
    <dgm:pt modelId="{E889DD53-F666-466F-8E3F-2E4032DF36B2}" type="pres">
      <dgm:prSet presAssocID="{F9E79B58-E602-4953-B864-87A3A7ED6E50}" presName="Name13" presStyleLbl="parChTrans1D2" presStyleIdx="0" presStyleCnt="2"/>
      <dgm:spPr/>
      <dgm:t>
        <a:bodyPr/>
        <a:lstStyle/>
        <a:p>
          <a:endParaRPr lang="ru-RU"/>
        </a:p>
      </dgm:t>
    </dgm:pt>
    <dgm:pt modelId="{BE54741B-655C-4167-BBF9-A390D310B3E2}" type="pres">
      <dgm:prSet presAssocID="{EDB1F3F7-1BE6-445B-91C1-62DB10CED56A}" presName="childText" presStyleLbl="bgAcc1" presStyleIdx="0" presStyleCnt="2" custScaleX="110217" custScaleY="104989" custLinFactNeighborX="-321" custLinFactNeighborY="-11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AB371-65ED-4979-99E9-8290E9AFE6B5}" type="pres">
      <dgm:prSet presAssocID="{40CC3F29-42E2-4ED4-9F03-5C2D4D99500C}" presName="Name13" presStyleLbl="parChTrans1D2" presStyleIdx="1" presStyleCnt="2"/>
      <dgm:spPr/>
      <dgm:t>
        <a:bodyPr/>
        <a:lstStyle/>
        <a:p>
          <a:endParaRPr lang="ru-RU"/>
        </a:p>
      </dgm:t>
    </dgm:pt>
    <dgm:pt modelId="{3CDF2B51-5B54-4D58-9DDF-AB0CF4266C81}" type="pres">
      <dgm:prSet presAssocID="{5895261E-1995-4E1A-8222-576A86B1E866}" presName="childText" presStyleLbl="bgAcc1" presStyleIdx="1" presStyleCnt="2" custLinFactNeighborX="2250" custLinFactNeighborY="-7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3DEB4D-6B44-4DE0-B2A4-D8E600C27CC9}" srcId="{864523A1-857B-42F0-BCBC-F1803638F3D1}" destId="{5895261E-1995-4E1A-8222-576A86B1E866}" srcOrd="1" destOrd="0" parTransId="{40CC3F29-42E2-4ED4-9F03-5C2D4D99500C}" sibTransId="{5D435D3B-54F5-4A73-9DED-0B3E22A43C3F}"/>
    <dgm:cxn modelId="{E632896E-ED37-472A-8D8E-52DCB906AA51}" type="presOf" srcId="{864523A1-857B-42F0-BCBC-F1803638F3D1}" destId="{59F7CF3F-A3F4-4DAB-973E-E14CAC0AD9A2}" srcOrd="0" destOrd="0" presId="urn:microsoft.com/office/officeart/2005/8/layout/hierarchy3"/>
    <dgm:cxn modelId="{E2F64648-9ED1-4AA7-ADE9-0470373AC518}" srcId="{9012BB6A-0F04-4FE1-966C-4D94262A24B8}" destId="{864523A1-857B-42F0-BCBC-F1803638F3D1}" srcOrd="0" destOrd="0" parTransId="{062E3531-1312-4F6B-B0F2-326F439CE299}" sibTransId="{DE108F63-BAE7-4F40-922A-7C9188245FF4}"/>
    <dgm:cxn modelId="{15BADFE2-72EB-4315-A7EC-DBFAAF5D1F11}" type="presOf" srcId="{5895261E-1995-4E1A-8222-576A86B1E866}" destId="{3CDF2B51-5B54-4D58-9DDF-AB0CF4266C81}" srcOrd="0" destOrd="0" presId="urn:microsoft.com/office/officeart/2005/8/layout/hierarchy3"/>
    <dgm:cxn modelId="{6CD1A672-1B1F-474E-A1DE-0A686623FDD2}" srcId="{864523A1-857B-42F0-BCBC-F1803638F3D1}" destId="{EDB1F3F7-1BE6-445B-91C1-62DB10CED56A}" srcOrd="0" destOrd="0" parTransId="{F9E79B58-E602-4953-B864-87A3A7ED6E50}" sibTransId="{C7C9319E-97D3-4328-8555-2E4EB4470321}"/>
    <dgm:cxn modelId="{9B869822-2CD5-491B-B911-1A822504A820}" type="presOf" srcId="{9012BB6A-0F04-4FE1-966C-4D94262A24B8}" destId="{E0577128-FFE8-4B46-A57C-FF753BF70FB2}" srcOrd="0" destOrd="0" presId="urn:microsoft.com/office/officeart/2005/8/layout/hierarchy3"/>
    <dgm:cxn modelId="{E6B8E5F5-5FDA-4B6C-B40D-0A85D2B3FEDB}" type="presOf" srcId="{F9E79B58-E602-4953-B864-87A3A7ED6E50}" destId="{E889DD53-F666-466F-8E3F-2E4032DF36B2}" srcOrd="0" destOrd="0" presId="urn:microsoft.com/office/officeart/2005/8/layout/hierarchy3"/>
    <dgm:cxn modelId="{51017603-E0A9-48BD-9955-AF84DBC7C0A6}" type="presOf" srcId="{40CC3F29-42E2-4ED4-9F03-5C2D4D99500C}" destId="{683AB371-65ED-4979-99E9-8290E9AFE6B5}" srcOrd="0" destOrd="0" presId="urn:microsoft.com/office/officeart/2005/8/layout/hierarchy3"/>
    <dgm:cxn modelId="{C266F2C2-BA7F-40E7-BEAC-4D61EB87850E}" type="presOf" srcId="{EDB1F3F7-1BE6-445B-91C1-62DB10CED56A}" destId="{BE54741B-655C-4167-BBF9-A390D310B3E2}" srcOrd="0" destOrd="0" presId="urn:microsoft.com/office/officeart/2005/8/layout/hierarchy3"/>
    <dgm:cxn modelId="{BB7766BE-C325-4C1C-8470-2A919DBCA734}" type="presOf" srcId="{864523A1-857B-42F0-BCBC-F1803638F3D1}" destId="{EE64B740-E908-4018-B74C-4AB8184F597F}" srcOrd="1" destOrd="0" presId="urn:microsoft.com/office/officeart/2005/8/layout/hierarchy3"/>
    <dgm:cxn modelId="{6C2E14BC-6C9F-49B6-947F-36C04B0F2F4C}" type="presParOf" srcId="{E0577128-FFE8-4B46-A57C-FF753BF70FB2}" destId="{3C940059-A45C-47B3-B926-2AB20872C80F}" srcOrd="0" destOrd="0" presId="urn:microsoft.com/office/officeart/2005/8/layout/hierarchy3"/>
    <dgm:cxn modelId="{667132DD-9790-4D97-8CBC-0B99CA1C388A}" type="presParOf" srcId="{3C940059-A45C-47B3-B926-2AB20872C80F}" destId="{D3DA639B-6305-4AB5-8F6A-83CFE932B635}" srcOrd="0" destOrd="0" presId="urn:microsoft.com/office/officeart/2005/8/layout/hierarchy3"/>
    <dgm:cxn modelId="{3C5F470A-C3BA-4A66-8000-355875619BFE}" type="presParOf" srcId="{D3DA639B-6305-4AB5-8F6A-83CFE932B635}" destId="{59F7CF3F-A3F4-4DAB-973E-E14CAC0AD9A2}" srcOrd="0" destOrd="0" presId="urn:microsoft.com/office/officeart/2005/8/layout/hierarchy3"/>
    <dgm:cxn modelId="{19F0D976-69FA-449B-BB92-5BF813C900BC}" type="presParOf" srcId="{D3DA639B-6305-4AB5-8F6A-83CFE932B635}" destId="{EE64B740-E908-4018-B74C-4AB8184F597F}" srcOrd="1" destOrd="0" presId="urn:microsoft.com/office/officeart/2005/8/layout/hierarchy3"/>
    <dgm:cxn modelId="{F0D7C065-9B6B-4A1D-A491-466F05A9778C}" type="presParOf" srcId="{3C940059-A45C-47B3-B926-2AB20872C80F}" destId="{89010661-DE83-4EE3-8E7F-FDF149093E0B}" srcOrd="1" destOrd="0" presId="urn:microsoft.com/office/officeart/2005/8/layout/hierarchy3"/>
    <dgm:cxn modelId="{D040DA1E-AF16-4462-BBBC-C9F72C66363A}" type="presParOf" srcId="{89010661-DE83-4EE3-8E7F-FDF149093E0B}" destId="{E889DD53-F666-466F-8E3F-2E4032DF36B2}" srcOrd="0" destOrd="0" presId="urn:microsoft.com/office/officeart/2005/8/layout/hierarchy3"/>
    <dgm:cxn modelId="{1D8207F1-8DEB-449D-8D2E-E70E8E66F3FC}" type="presParOf" srcId="{89010661-DE83-4EE3-8E7F-FDF149093E0B}" destId="{BE54741B-655C-4167-BBF9-A390D310B3E2}" srcOrd="1" destOrd="0" presId="urn:microsoft.com/office/officeart/2005/8/layout/hierarchy3"/>
    <dgm:cxn modelId="{F78A0CDD-1078-4150-BABC-342A109871D9}" type="presParOf" srcId="{89010661-DE83-4EE3-8E7F-FDF149093E0B}" destId="{683AB371-65ED-4979-99E9-8290E9AFE6B5}" srcOrd="2" destOrd="0" presId="urn:microsoft.com/office/officeart/2005/8/layout/hierarchy3"/>
    <dgm:cxn modelId="{73F1B1C1-052A-4D67-9A38-D444643A7A5B}" type="presParOf" srcId="{89010661-DE83-4EE3-8E7F-FDF149093E0B}" destId="{3CDF2B51-5B54-4D58-9DDF-AB0CF4266C8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A1D3096-689C-4C53-94B4-94A9241E1BF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1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096-689C-4C53-94B4-94A9241E1BF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8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A1D3096-689C-4C53-94B4-94A9241E1BF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04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A1D3096-689C-4C53-94B4-94A9241E1BF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3294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A1D3096-689C-4C53-94B4-94A9241E1BF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26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096-689C-4C53-94B4-94A9241E1BF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52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096-689C-4C53-94B4-94A9241E1BF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39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096-689C-4C53-94B4-94A9241E1BF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68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A1D3096-689C-4C53-94B4-94A9241E1BF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80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096-689C-4C53-94B4-94A9241E1BF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2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A1D3096-689C-4C53-94B4-94A9241E1BF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49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096-689C-4C53-94B4-94A9241E1BF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3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096-689C-4C53-94B4-94A9241E1BF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2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096-689C-4C53-94B4-94A9241E1BF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6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096-689C-4C53-94B4-94A9241E1BF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26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096-689C-4C53-94B4-94A9241E1BF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8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096-689C-4C53-94B4-94A9241E1BF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D3096-689C-4C53-94B4-94A9241E1BF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7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970115-4AC2-4443-897C-007C203308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Book Antiqua" panose="02040602050305030304" pitchFamily="18" charset="0"/>
              </a:rPr>
              <a:t>Administra</a:t>
            </a:r>
            <a:r>
              <a:rPr lang="ro-RO" sz="4000" b="1" dirty="0">
                <a:latin typeface="Book Antiqua" panose="02040602050305030304" pitchFamily="18" charset="0"/>
              </a:rPr>
              <a:t>ț</a:t>
            </a:r>
            <a:r>
              <a:rPr lang="en-US" sz="4000" b="1" dirty="0" err="1" smtClean="0">
                <a:latin typeface="Book Antiqua" panose="02040602050305030304" pitchFamily="18" charset="0"/>
              </a:rPr>
              <a:t>i</a:t>
            </a:r>
            <a:r>
              <a:rPr lang="ro-RO" sz="4000" b="1" dirty="0" smtClean="0">
                <a:latin typeface="Book Antiqua" panose="02040602050305030304" pitchFamily="18" charset="0"/>
              </a:rPr>
              <a:t>E</a:t>
            </a:r>
            <a:r>
              <a:rPr lang="en-US" sz="4000" b="1" dirty="0" smtClean="0">
                <a:latin typeface="Book Antiqua" panose="02040602050305030304" pitchFamily="18" charset="0"/>
              </a:rPr>
              <a:t> </a:t>
            </a:r>
            <a:r>
              <a:rPr lang="en-US" sz="4000" b="1" dirty="0">
                <a:latin typeface="Book Antiqua" panose="02040602050305030304" pitchFamily="18" charset="0"/>
              </a:rPr>
              <a:t>public</a:t>
            </a:r>
            <a:r>
              <a:rPr lang="ro-RO" sz="4000" b="1" dirty="0" smtClean="0">
                <a:latin typeface="Book Antiqua" panose="02040602050305030304" pitchFamily="18" charset="0"/>
              </a:rPr>
              <a:t>ă</a:t>
            </a:r>
            <a:endParaRPr lang="en-US" sz="4000" b="1" dirty="0">
              <a:latin typeface="Book Antiqua" panose="0204060205030503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AFCF932-ACEB-428D-AC24-F88E443C4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9448800" cy="1092199"/>
          </a:xfrm>
        </p:spPr>
        <p:txBody>
          <a:bodyPr>
            <a:normAutofit lnSpcReduction="10000"/>
          </a:bodyPr>
          <a:lstStyle/>
          <a:p>
            <a:pPr algn="ctr"/>
            <a:endParaRPr lang="ro-RO" b="1" dirty="0"/>
          </a:p>
          <a:p>
            <a:pPr algn="ctr"/>
            <a:r>
              <a:rPr lang="ro-RO" b="1" dirty="0"/>
              <a:t>Program de </a:t>
            </a:r>
            <a:r>
              <a:rPr lang="ro-RO" b="1" dirty="0" smtClean="0"/>
              <a:t>licență</a:t>
            </a:r>
          </a:p>
          <a:p>
            <a:pPr algn="ctr"/>
            <a:r>
              <a:rPr lang="ro-RO" b="1" dirty="0"/>
              <a:t>î</a:t>
            </a:r>
            <a:r>
              <a:rPr lang="ro-RO" b="1" dirty="0" smtClean="0"/>
              <a:t>nvățământ cu frecvență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31323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B3D001-D68B-4754-8A04-3D8BA675D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77091"/>
            <a:ext cx="8610600" cy="1205345"/>
          </a:xfrm>
        </p:spPr>
        <p:txBody>
          <a:bodyPr/>
          <a:lstStyle/>
          <a:p>
            <a:r>
              <a:rPr lang="ro-RO" dirty="0" smtClean="0">
                <a:latin typeface="Cambria" panose="02040503050406030204" pitchFamily="18" charset="0"/>
                <a:ea typeface="Cambria" panose="02040503050406030204" pitchFamily="18" charset="0"/>
              </a:rPr>
              <a:t>Stagii </a:t>
            </a:r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de </a:t>
            </a:r>
            <a:r>
              <a:rPr lang="ro-RO" dirty="0" smtClean="0">
                <a:latin typeface="Cambria" panose="02040503050406030204" pitchFamily="18" charset="0"/>
                <a:ea typeface="Cambria" panose="02040503050406030204" pitchFamily="18" charset="0"/>
              </a:rPr>
              <a:t>practică</a:t>
            </a:r>
            <a:br>
              <a:rPr lang="ro-RO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85F2CFB9-F273-4BBF-84CE-1B49504137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4506587"/>
              </p:ext>
            </p:extLst>
          </p:nvPr>
        </p:nvGraphicFramePr>
        <p:xfrm>
          <a:off x="1025236" y="1911927"/>
          <a:ext cx="10480965" cy="3314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5626">
                  <a:extLst>
                    <a:ext uri="{9D8B030D-6E8A-4147-A177-3AD203B41FA5}">
                      <a16:colId xmlns:a16="http://schemas.microsoft.com/office/drawing/2014/main" xmlns="" val="3366113442"/>
                    </a:ext>
                  </a:extLst>
                </a:gridCol>
                <a:gridCol w="1234565">
                  <a:extLst>
                    <a:ext uri="{9D8B030D-6E8A-4147-A177-3AD203B41FA5}">
                      <a16:colId xmlns:a16="http://schemas.microsoft.com/office/drawing/2014/main" xmlns="" val="4044758728"/>
                    </a:ext>
                  </a:extLst>
                </a:gridCol>
                <a:gridCol w="2154402">
                  <a:extLst>
                    <a:ext uri="{9D8B030D-6E8A-4147-A177-3AD203B41FA5}">
                      <a16:colId xmlns:a16="http://schemas.microsoft.com/office/drawing/2014/main" xmlns="" val="2549769232"/>
                    </a:ext>
                  </a:extLst>
                </a:gridCol>
                <a:gridCol w="1709091">
                  <a:extLst>
                    <a:ext uri="{9D8B030D-6E8A-4147-A177-3AD203B41FA5}">
                      <a16:colId xmlns:a16="http://schemas.microsoft.com/office/drawing/2014/main" xmlns="" val="525657408"/>
                    </a:ext>
                  </a:extLst>
                </a:gridCol>
                <a:gridCol w="1497281">
                  <a:extLst>
                    <a:ext uri="{9D8B030D-6E8A-4147-A177-3AD203B41FA5}">
                      <a16:colId xmlns:a16="http://schemas.microsoft.com/office/drawing/2014/main" xmlns="" val="1486223645"/>
                    </a:ext>
                  </a:extLst>
                </a:gridCol>
              </a:tblGrid>
              <a:tr h="3549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Semestrul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Nr. săpt/ore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Perioada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Număr credite 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40627258"/>
                  </a:ext>
                </a:extLst>
              </a:tr>
              <a:tr h="22886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Practica de inițiere în</a:t>
                      </a:r>
                      <a:r>
                        <a:rPr lang="ro-RO" sz="1800" baseline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specialitate </a:t>
                      </a:r>
                      <a:r>
                        <a:rPr lang="ro-RO" sz="18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Practica de specialitate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Practica </a:t>
                      </a:r>
                      <a:r>
                        <a:rPr lang="ro-RO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 cercetare de </a:t>
                      </a:r>
                      <a:r>
                        <a:rPr lang="ro-RO" sz="18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licență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1800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ro-RO" sz="18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IV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ro-RO" sz="18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ro-RO" sz="18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o-RO" sz="1800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ro-RO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r>
                        <a:rPr lang="ro-RO" sz="18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o-RO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săpt/ </a:t>
                      </a:r>
                      <a:r>
                        <a:rPr lang="ro-RO" sz="18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180 ore</a:t>
                      </a:r>
                    </a:p>
                    <a:p>
                      <a:pPr marL="0" marR="0" indent="457200" algn="just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săpt/ 180 ore</a:t>
                      </a:r>
                    </a:p>
                    <a:p>
                      <a:pPr marL="0" marR="0" indent="457200" algn="just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săpt/ 180 ore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o-RO" sz="1800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ro-RO" sz="18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aprilie-mai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ro-RO" sz="18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martie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ro-RO" sz="18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aprilie 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endParaRPr lang="ro-RO" sz="1800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ro-RO" sz="18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  <a:p>
                      <a:pPr indent="457200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ro-RO" sz="18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  <a:p>
                      <a:pPr indent="457200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ro-RO" sz="18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  <a:p>
                      <a:pPr indent="457200"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77794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489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B4D589-08C6-4509-9D63-D16AD33E6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teza de </a:t>
            </a:r>
            <a:r>
              <a:rPr lang="ro-RO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LICENȚĂ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4AE58A-B5D2-4125-826D-94754CED7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71351"/>
            <a:ext cx="7148384" cy="3747334"/>
          </a:xfrm>
        </p:spPr>
        <p:txBody>
          <a:bodyPr/>
          <a:lstStyle/>
          <a:p>
            <a:pPr marL="0" indent="0">
              <a:buNone/>
            </a:pPr>
            <a:r>
              <a:rPr lang="ro-RO" sz="2400" dirty="0">
                <a:latin typeface="Arial" panose="020B0604020202020204" pitchFamily="34" charset="0"/>
                <a:ea typeface="Calibri" panose="020F0502020204030204" pitchFamily="34" charset="0"/>
              </a:rPr>
              <a:t>L</a:t>
            </a:r>
            <a:r>
              <a:rPr lang="ro-RO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ucrare originală, fundamentată </a:t>
            </a:r>
            <a:r>
              <a:rPr lang="ro-RO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ştiinţific</a:t>
            </a:r>
            <a:r>
              <a:rPr lang="ro-RO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</a:p>
          <a:p>
            <a:pPr marL="0" indent="0">
              <a:buNone/>
            </a:pPr>
            <a:r>
              <a:rPr lang="ro-RO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care </a:t>
            </a:r>
            <a:r>
              <a:rPr lang="ro-RO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conţine</a:t>
            </a:r>
            <a:r>
              <a:rPr lang="ro-RO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rezultate teoretice, practice </a:t>
            </a:r>
            <a:r>
              <a:rPr lang="ro-RO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şi</a:t>
            </a:r>
            <a:r>
              <a:rPr lang="ro-RO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/ sau experimentale în domeniul administrației publice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73C71C3-047B-4CAC-92A1-A6181737EE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22" t="17453" r="30864" b="11729"/>
          <a:stretch/>
        </p:blipFill>
        <p:spPr>
          <a:xfrm>
            <a:off x="8534400" y="2667123"/>
            <a:ext cx="2628007" cy="355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31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110D9A-869A-4D4E-975F-90D1F0C1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4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minim curricular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4BD057-661B-415C-B15F-88A742AE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45674"/>
            <a:ext cx="10820400" cy="4473012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30 de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credite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de</a:t>
            </a:r>
            <a:r>
              <a:rPr lang="ro-RO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studii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transferabile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o-RO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(ECTS)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ro-RO" sz="2000" b="1" dirty="0" smtClean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o-RO" sz="20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o-RO" sz="2000" dirty="0">
                <a:latin typeface="Arial" panose="020B0604020202020204" pitchFamily="34" charset="0"/>
              </a:rPr>
              <a:t>	</a:t>
            </a:r>
            <a:endParaRPr lang="en-US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625844"/>
              </p:ext>
            </p:extLst>
          </p:nvPr>
        </p:nvGraphicFramePr>
        <p:xfrm>
          <a:off x="864973" y="2751436"/>
          <a:ext cx="9992496" cy="31798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35183"/>
                <a:gridCol w="1030570"/>
                <a:gridCol w="1075581"/>
                <a:gridCol w="1162623"/>
                <a:gridCol w="988539"/>
              </a:tblGrid>
              <a:tr h="12500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600" i="1" dirty="0">
                          <a:effectLst/>
                        </a:rPr>
                        <a:t>Denumirea unităţii de curs</a:t>
                      </a:r>
                      <a:endParaRPr lang="ru-RU" sz="16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600" i="1" dirty="0">
                          <a:effectLst/>
                        </a:rPr>
                        <a:t> </a:t>
                      </a:r>
                      <a:endParaRPr lang="ru-RU" sz="1600" i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600" i="1" dirty="0">
                          <a:effectLst/>
                        </a:rPr>
                        <a:t>Nr. ore</a:t>
                      </a:r>
                      <a:endParaRPr lang="ru-RU" sz="1600" i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i="1" dirty="0">
                          <a:effectLst/>
                        </a:rPr>
                        <a:t> </a:t>
                      </a:r>
                      <a:endParaRPr lang="ru-RU" sz="16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600" i="1" dirty="0">
                          <a:effectLst/>
                        </a:rPr>
                        <a:t> </a:t>
                      </a:r>
                      <a:endParaRPr lang="ru-RU" sz="1600" i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600" i="1" dirty="0">
                          <a:effectLst/>
                        </a:rPr>
                        <a:t>Contact direct</a:t>
                      </a:r>
                      <a:endParaRPr lang="ru-RU" sz="16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600" i="1" dirty="0">
                          <a:effectLst/>
                        </a:rPr>
                        <a:t> </a:t>
                      </a:r>
                      <a:endParaRPr lang="ru-RU" sz="1600" i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600" i="1" dirty="0">
                          <a:effectLst/>
                        </a:rPr>
                        <a:t>Studiu individual</a:t>
                      </a:r>
                      <a:endParaRPr lang="ru-RU" sz="16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600" i="1" dirty="0">
                          <a:effectLst/>
                        </a:rPr>
                        <a:t>Nr. credite</a:t>
                      </a:r>
                      <a:endParaRPr lang="ru-RU" sz="16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25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400" dirty="0">
                          <a:effectLst/>
                        </a:rPr>
                        <a:t>Politologie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000" dirty="0">
                          <a:effectLst/>
                        </a:rPr>
                        <a:t>180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000">
                          <a:effectLst/>
                        </a:rPr>
                        <a:t>30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000">
                          <a:effectLst/>
                        </a:rPr>
                        <a:t>150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0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68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400" dirty="0">
                          <a:effectLst/>
                        </a:rPr>
                        <a:t>Ştiinţa administraţiei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000">
                          <a:effectLst/>
                        </a:rPr>
                        <a:t>180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000">
                          <a:effectLst/>
                        </a:rPr>
                        <a:t>30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000">
                          <a:effectLst/>
                        </a:rPr>
                        <a:t>150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0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25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400" dirty="0">
                          <a:effectLst/>
                        </a:rPr>
                        <a:t>Administrația publică locală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000">
                          <a:effectLst/>
                        </a:rPr>
                        <a:t>180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000">
                          <a:effectLst/>
                        </a:rPr>
                        <a:t>30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000">
                          <a:effectLst/>
                        </a:rPr>
                        <a:t>150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0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68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Drept constituțional şi instituţii politice din Republica Moldova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000">
                          <a:effectLst/>
                        </a:rPr>
                        <a:t>180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000">
                          <a:effectLst/>
                        </a:rPr>
                        <a:t>30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000">
                          <a:effectLst/>
                        </a:rPr>
                        <a:t>150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0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25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400" dirty="0">
                          <a:effectLst/>
                        </a:rPr>
                        <a:t>Drept administrativ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000">
                          <a:effectLst/>
                        </a:rPr>
                        <a:t>180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000">
                          <a:effectLst/>
                        </a:rPr>
                        <a:t>30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000">
                          <a:effectLst/>
                        </a:rPr>
                        <a:t>150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0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85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400" dirty="0">
                          <a:effectLst/>
                        </a:rPr>
                        <a:t>Total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000">
                          <a:effectLst/>
                        </a:rPr>
                        <a:t>900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000">
                          <a:effectLst/>
                        </a:rPr>
                        <a:t>150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000">
                          <a:effectLst/>
                        </a:rPr>
                        <a:t>750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o-RO" sz="1000" dirty="0">
                          <a:effectLst/>
                        </a:rPr>
                        <a:t>30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449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FCE926-A6AF-4B0B-A84D-468D30743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03564"/>
            <a:ext cx="10820400" cy="5415121"/>
          </a:xfrm>
        </p:spPr>
        <p:txBody>
          <a:bodyPr/>
          <a:lstStyle/>
          <a:p>
            <a:endParaRPr lang="ro-RO" b="1" i="1" dirty="0"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endParaRPr lang="ro-RO" b="1" i="1" dirty="0"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pPr marL="0" indent="0">
              <a:buNone/>
            </a:pPr>
            <a:endParaRPr lang="ro-RO" b="1" i="1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64DD348-A1F1-4228-8D74-FBEE50760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64" y="1385455"/>
            <a:ext cx="10252363" cy="357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738D95B-E820-47FA-9218-EE09B46B5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o-RO" sz="27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Misiunea și obiectivele programului de studii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8AD8E3B5-0EBB-4E7E-AC8F-DE4F48E67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2540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o-MD" sz="2400" dirty="0">
                <a:latin typeface="Arial" panose="020B0604020202020204" pitchFamily="34" charset="0"/>
                <a:ea typeface="Calibri" panose="020F0502020204030204" pitchFamily="34" charset="0"/>
              </a:rPr>
              <a:t>P</a:t>
            </a:r>
            <a:r>
              <a:rPr lang="ro-MD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regătire complexă, temeinică, riguroasă și interdisciplinară, care îmbină aspectele teoretice cu cele practice, aplicative, astfel încât, să fie formate abilități profesionale specifice domeniului general de studii 040. Științe </a:t>
            </a:r>
            <a:r>
              <a:rPr lang="ro-MD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Administrative</a:t>
            </a:r>
            <a:r>
              <a:rPr lang="ro-MD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, specialitatea 0400.1 Administrație Publică.</a:t>
            </a:r>
            <a:endParaRPr lang="ro-MD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o-RO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Titlul conferit la absolvirea Ciclului </a:t>
            </a:r>
            <a:r>
              <a:rPr lang="ro-RO" sz="28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 </a:t>
            </a:r>
            <a:r>
              <a:rPr lang="ro-RO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 </a:t>
            </a:r>
            <a:r>
              <a:rPr lang="ro-RO" sz="2800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Licențiat în Administrație Publică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5400" marR="25400" algn="just">
              <a:lnSpc>
                <a:spcPct val="115000"/>
              </a:lnSpc>
              <a:spcAft>
                <a:spcPts val="800"/>
              </a:spcAft>
            </a:pPr>
            <a:endParaRPr lang="ro-MD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5400" marR="25400" algn="just">
              <a:lnSpc>
                <a:spcPct val="115000"/>
              </a:lnSpc>
              <a:spcAft>
                <a:spcPts val="80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4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0075C4-3C2D-46DE-A94A-F9316F4DE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74073"/>
            <a:ext cx="8610600" cy="1302327"/>
          </a:xfrm>
        </p:spPr>
        <p:txBody>
          <a:bodyPr/>
          <a:lstStyle/>
          <a:p>
            <a:r>
              <a:rPr lang="ro-RO" b="1" dirty="0"/>
              <a:t>Avantajele calificării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0A9388-0A38-4FF5-A591-51B89FACD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39636"/>
            <a:ext cx="10820400" cy="4279049"/>
          </a:xfrm>
        </p:spPr>
        <p:txBody>
          <a:bodyPr>
            <a:normAutofit/>
          </a:bodyPr>
          <a:lstStyle/>
          <a:p>
            <a:pPr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Calificarea obținută în cadrul programului de studii </a:t>
            </a:r>
            <a:endParaRPr lang="ro-RO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2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Administrație Publică </a:t>
            </a:r>
            <a:r>
              <a:rPr lang="ro-RO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oferă </a:t>
            </a:r>
            <a:r>
              <a:rPr lang="ro-RO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absolvenților 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să activeze în instituții publice și private. </a:t>
            </a:r>
          </a:p>
          <a:p>
            <a:pPr indent="0" algn="r">
              <a:lnSpc>
                <a:spcPct val="100000"/>
              </a:lnSpc>
              <a:spcBef>
                <a:spcPts val="1200"/>
              </a:spcBef>
              <a:buNone/>
            </a:pPr>
            <a:r>
              <a:rPr lang="ro-RO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Deținerea unei calificări în domeniul </a:t>
            </a:r>
            <a:r>
              <a:rPr lang="ro-RO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 </a:t>
            </a:r>
            <a:r>
              <a:rPr lang="ro-RO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ISCED – </a:t>
            </a:r>
          </a:p>
          <a:p>
            <a:pPr indent="0" algn="r">
              <a:lnSpc>
                <a:spcPct val="100000"/>
              </a:lnSpc>
              <a:spcBef>
                <a:spcPts val="1200"/>
              </a:spcBef>
              <a:buNone/>
            </a:pPr>
            <a:r>
              <a:rPr lang="ro-RO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studii superioare de </a:t>
            </a:r>
            <a:r>
              <a:rPr lang="ro-RO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licență reprezintă </a:t>
            </a:r>
            <a:endParaRPr lang="ro-RO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0" algn="r">
              <a:lnSpc>
                <a:spcPct val="100000"/>
              </a:lnSpc>
              <a:spcBef>
                <a:spcPts val="1200"/>
              </a:spcBef>
              <a:buNone/>
            </a:pPr>
            <a:r>
              <a:rPr lang="ro-RO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una din cerințele minime de calificare </a:t>
            </a:r>
          </a:p>
          <a:p>
            <a:pPr indent="0" algn="r">
              <a:lnSpc>
                <a:spcPct val="100000"/>
              </a:lnSpc>
              <a:spcBef>
                <a:spcPts val="1200"/>
              </a:spcBef>
              <a:buNone/>
            </a:pPr>
            <a:r>
              <a:rPr lang="ro-RO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pentru ocuparea funcțiilor de conducere </a:t>
            </a:r>
          </a:p>
          <a:p>
            <a:pPr indent="0" algn="r">
              <a:lnSpc>
                <a:spcPct val="100000"/>
              </a:lnSpc>
              <a:spcBef>
                <a:spcPts val="1200"/>
              </a:spcBef>
              <a:buNone/>
            </a:pPr>
            <a:r>
              <a:rPr lang="ro-RO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în cadrul serviciilor publice locale.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93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E37872-A716-441E-8331-B3CFC9FCE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/>
              <a:t>Ce ne dorim?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DF205A-E7F8-42AD-ACD9-7D3CE782D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o-RO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În condițiile în care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amprenta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regională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ţării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devine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mai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vizibilă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programul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consolidează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caracterul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elitis</a:t>
            </a:r>
            <a:r>
              <a:rPr lang="ro-RO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al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universității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ca pol de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dezvoltare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regional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 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5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6F4960-0635-448A-AF1A-5E146BBF5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484909"/>
            <a:ext cx="8610600" cy="1233055"/>
          </a:xfrm>
        </p:spPr>
        <p:txBody>
          <a:bodyPr/>
          <a:lstStyle/>
          <a:p>
            <a:r>
              <a:rPr lang="ro-RO" dirty="0">
                <a:latin typeface="Book Antiqua" panose="02040602050305030304" pitchFamily="18" charset="0"/>
              </a:rPr>
              <a:t>Planul de învățământ</a:t>
            </a:r>
            <a:endParaRPr lang="en-US" dirty="0">
              <a:latin typeface="Book Antiqua" panose="02040602050305030304" pitchFamily="18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EF26DC8F-2A17-4131-817E-E426881FED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910002"/>
              </p:ext>
            </p:extLst>
          </p:nvPr>
        </p:nvGraphicFramePr>
        <p:xfrm>
          <a:off x="685799" y="1717965"/>
          <a:ext cx="11035145" cy="4500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9456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6789" y="0"/>
            <a:ext cx="8610599" cy="1161535"/>
          </a:xfrm>
        </p:spPr>
        <p:txBody>
          <a:bodyPr/>
          <a:lstStyle/>
          <a:p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Conținutul </a:t>
            </a:r>
            <a:r>
              <a:rPr lang="ro-RO" dirty="0" smtClean="0">
                <a:latin typeface="Cambria" panose="02040503050406030204" pitchFamily="18" charset="0"/>
                <a:ea typeface="Cambria" panose="02040503050406030204" pitchFamily="18" charset="0"/>
              </a:rPr>
              <a:t>programului</a:t>
            </a:r>
            <a:br>
              <a:rPr lang="ro-RO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2000" dirty="0"/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834198004"/>
              </p:ext>
            </p:extLst>
          </p:nvPr>
        </p:nvGraphicFramePr>
        <p:xfrm>
          <a:off x="205946" y="889686"/>
          <a:ext cx="8129532" cy="5819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559851883"/>
              </p:ext>
            </p:extLst>
          </p:nvPr>
        </p:nvGraphicFramePr>
        <p:xfrm>
          <a:off x="8172740" y="1058779"/>
          <a:ext cx="3743336" cy="5391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72921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613DFD-7232-4DDB-A00D-1461E9E74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Cursuri și </a:t>
            </a:r>
            <a:r>
              <a:rPr lang="ro-RO" dirty="0" err="1">
                <a:latin typeface="Cambria" panose="02040503050406030204" pitchFamily="18" charset="0"/>
                <a:ea typeface="Cambria" panose="02040503050406030204" pitchFamily="18" charset="0"/>
              </a:rPr>
              <a:t>seminarii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9CE005-2BD4-4845-A59D-7C2BAD8A6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ro-RO" sz="2800" dirty="0">
                <a:latin typeface="Cambria" panose="02040503050406030204" pitchFamily="18" charset="0"/>
                <a:ea typeface="Cambria" panose="02040503050406030204" pitchFamily="18" charset="0"/>
              </a:rPr>
              <a:t>Activități de predare învățare centrate pe student</a:t>
            </a:r>
          </a:p>
          <a:p>
            <a:pPr>
              <a:spcBef>
                <a:spcPts val="1200"/>
              </a:spcBef>
            </a:pPr>
            <a:r>
              <a:rPr lang="ro-RO" sz="2800" dirty="0">
                <a:latin typeface="Cambria" panose="02040503050406030204" pitchFamily="18" charset="0"/>
                <a:ea typeface="Cambria" panose="02040503050406030204" pitchFamily="18" charset="0"/>
              </a:rPr>
              <a:t>Orar luni - vineri, </a:t>
            </a:r>
            <a:endParaRPr lang="ro-RO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1200"/>
              </a:spcBef>
            </a:pPr>
            <a:r>
              <a:rPr lang="ro-RO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Prezența </a:t>
            </a:r>
            <a:r>
              <a:rPr lang="ro-RO" sz="2800" dirty="0">
                <a:latin typeface="Cambria" panose="02040503050406030204" pitchFamily="18" charset="0"/>
                <a:ea typeface="Cambria" panose="02040503050406030204" pitchFamily="18" charset="0"/>
              </a:rPr>
              <a:t>– activă !!! 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851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DD3861-F97E-48AA-9A94-AA9FCD18D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Activitate individuală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C47233-CD5D-4196-A459-BD6DAD6CE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Lucrul individual al studentului admis la </a:t>
            </a:r>
            <a:r>
              <a:rPr lang="ro-RO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aceast</a:t>
            </a:r>
            <a:r>
              <a:rPr lang="ro-RO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program de studii presupune: </a:t>
            </a:r>
          </a:p>
          <a:p>
            <a:endParaRPr lang="ro-RO" sz="24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Tx/>
              <a:buChar char="-"/>
            </a:pPr>
            <a:r>
              <a:rPr lang="ro-RO" sz="24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ro-RO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ctivitate de cercetare; </a:t>
            </a:r>
          </a:p>
          <a:p>
            <a:pPr>
              <a:buFontTx/>
              <a:buChar char="-"/>
            </a:pPr>
            <a:r>
              <a:rPr lang="ro-RO" sz="2400" dirty="0"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ro-RO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ealizarea tezei de </a:t>
            </a:r>
            <a:r>
              <a:rPr lang="ro-RO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licență; </a:t>
            </a:r>
            <a:endParaRPr lang="ro-RO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Tx/>
              <a:buChar char="-"/>
            </a:pPr>
            <a:r>
              <a:rPr lang="ro-RO" sz="2400" dirty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ro-RO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ucrări de analiză </a:t>
            </a:r>
            <a:r>
              <a:rPr lang="ro-RO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şi</a:t>
            </a:r>
            <a:r>
              <a:rPr lang="ro-RO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cercetare; </a:t>
            </a:r>
          </a:p>
          <a:p>
            <a:pPr>
              <a:buFontTx/>
              <a:buChar char="-"/>
            </a:pPr>
            <a:r>
              <a:rPr lang="ro-RO" sz="2400" dirty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ro-RO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tudii de caz şi multe alte activități organizate şi evaluate de către </a:t>
            </a:r>
            <a:r>
              <a:rPr lang="ro-RO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profesori</a:t>
            </a:r>
            <a:r>
              <a:rPr lang="ro-RO" sz="24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ro-RO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Tx/>
              <a:buChar char="-"/>
            </a:pPr>
            <a:r>
              <a:rPr lang="ro-RO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Participare la diverse manifestări științifice cu prezentarea unui text științific.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45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FB070A-596D-46F3-B5D5-CEF63EA4E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Optimizarea procesului didactic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AB25BA-93AE-4899-A7F7-310FA108C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34290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ro-RO" sz="2400" dirty="0">
                <a:latin typeface="Arial" panose="020B0604020202020204" pitchFamily="34" charset="0"/>
                <a:ea typeface="Calibri" panose="020F0502020204030204" pitchFamily="34" charset="0"/>
              </a:rPr>
              <a:t>P</a:t>
            </a:r>
            <a:r>
              <a:rPr lang="ro-RO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lasarea unităților de curs pe platforma MOODLE; </a:t>
            </a:r>
          </a:p>
          <a:p>
            <a:pPr marL="571500" indent="-34290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ro-RO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Utilizarea </a:t>
            </a:r>
            <a:r>
              <a:rPr lang="ro-RO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instrumentelor google meet, zoom, mentimeter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00220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611</TotalTime>
  <Words>532</Words>
  <Application>Microsoft Office PowerPoint</Application>
  <PresentationFormat>Ecran lat</PresentationFormat>
  <Paragraphs>158</Paragraphs>
  <Slides>13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7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13</vt:i4>
      </vt:variant>
    </vt:vector>
  </HeadingPairs>
  <TitlesOfParts>
    <vt:vector size="21" baseType="lpstr">
      <vt:lpstr>Arial</vt:lpstr>
      <vt:lpstr>Book Antiqua</vt:lpstr>
      <vt:lpstr>Calibri</vt:lpstr>
      <vt:lpstr>Cambria</vt:lpstr>
      <vt:lpstr>Century Gothic</vt:lpstr>
      <vt:lpstr>Gungsuh</vt:lpstr>
      <vt:lpstr>Times New Roman</vt:lpstr>
      <vt:lpstr>Vapor Trail</vt:lpstr>
      <vt:lpstr>AdministrațiE publică</vt:lpstr>
      <vt:lpstr>Misiunea și obiectivele programului de studii </vt:lpstr>
      <vt:lpstr>Avantajele calificării</vt:lpstr>
      <vt:lpstr>Ce ne dorim?</vt:lpstr>
      <vt:lpstr>Planul de învățământ</vt:lpstr>
      <vt:lpstr>Conținutul programului </vt:lpstr>
      <vt:lpstr>Cursuri și seminarii</vt:lpstr>
      <vt:lpstr>Activitate individuală</vt:lpstr>
      <vt:lpstr>Optimizarea procesului didactic</vt:lpstr>
      <vt:lpstr>Stagii de practică </vt:lpstr>
      <vt:lpstr>teza de LICENȚĂ</vt:lpstr>
      <vt:lpstr>minim curricular </vt:lpstr>
      <vt:lpstr>Prezentare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Administrația publică a colectivităților locale</dc:title>
  <dc:creator>Valentina Cornea</dc:creator>
  <cp:lastModifiedBy>PC-223</cp:lastModifiedBy>
  <cp:revision>62</cp:revision>
  <dcterms:created xsi:type="dcterms:W3CDTF">2021-08-31T07:07:36Z</dcterms:created>
  <dcterms:modified xsi:type="dcterms:W3CDTF">2021-12-01T07:22:48Z</dcterms:modified>
</cp:coreProperties>
</file>