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6" r:id="rId3"/>
    <p:sldId id="267" r:id="rId4"/>
    <p:sldId id="268" r:id="rId5"/>
    <p:sldId id="269" r:id="rId6"/>
    <p:sldId id="285" r:id="rId7"/>
    <p:sldId id="272" r:id="rId8"/>
    <p:sldId id="271" r:id="rId9"/>
    <p:sldId id="274" r:id="rId10"/>
    <p:sldId id="284" r:id="rId11"/>
    <p:sldId id="275" r:id="rId12"/>
    <p:sldId id="276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2BFC-EE3D-4497-8FB3-5116AC371A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5112A-AF26-4B37-8DDF-27F2D4E84EF5}">
      <dgm:prSet phldrT="[Text]"/>
      <dgm:spPr/>
      <dgm:t>
        <a:bodyPr/>
        <a:lstStyle/>
        <a:p>
          <a:r>
            <a:rPr lang="ro-RO" dirty="0">
              <a:solidFill>
                <a:schemeClr val="accent4"/>
              </a:solidFill>
            </a:rPr>
            <a:t>Componenta temporală</a:t>
          </a:r>
        </a:p>
        <a:p>
          <a:r>
            <a:rPr lang="ro-RO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8</a:t>
          </a:r>
          <a:r>
            <a:rPr lang="en-US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en-US" dirty="0" err="1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semestre</a:t>
          </a:r>
          <a:r>
            <a:rPr lang="en-US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 / </a:t>
          </a:r>
          <a:r>
            <a:rPr lang="ro-RO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40 de zile sesiune pe an </a:t>
          </a:r>
          <a:endParaRPr lang="en-US" dirty="0"/>
        </a:p>
      </dgm:t>
    </dgm:pt>
    <dgm:pt modelId="{B7D0F992-86A4-4EAE-9954-22B725B16A3D}" type="parTrans" cxnId="{1F3E4877-CD0F-42F9-A3FA-E1A5617B6F32}">
      <dgm:prSet/>
      <dgm:spPr/>
      <dgm:t>
        <a:bodyPr/>
        <a:lstStyle/>
        <a:p>
          <a:endParaRPr lang="en-US"/>
        </a:p>
      </dgm:t>
    </dgm:pt>
    <dgm:pt modelId="{B0ED0A01-0370-4970-BFAE-78690B385461}" type="sibTrans" cxnId="{1F3E4877-CD0F-42F9-A3FA-E1A5617B6F32}">
      <dgm:prSet/>
      <dgm:spPr/>
      <dgm:t>
        <a:bodyPr/>
        <a:lstStyle/>
        <a:p>
          <a:endParaRPr lang="en-US"/>
        </a:p>
      </dgm:t>
    </dgm:pt>
    <dgm:pt modelId="{C698F892-B3C0-48BF-8AD0-9DB7A02F7358}">
      <dgm:prSet phldrT="[Text]"/>
      <dgm:spPr/>
      <dgm:t>
        <a:bodyPr/>
        <a:lstStyle/>
        <a:p>
          <a:r>
            <a:rPr lang="ro-RO" dirty="0" smtClean="0">
              <a:solidFill>
                <a:srgbClr val="FFFF00"/>
              </a:solidFill>
            </a:rPr>
            <a:t>Componenta </a:t>
          </a:r>
          <a:r>
            <a:rPr lang="ro-RO" dirty="0">
              <a:solidFill>
                <a:srgbClr val="FFFF00"/>
              </a:solidFill>
            </a:rPr>
            <a:t>formativă</a:t>
          </a:r>
          <a:endParaRPr lang="en-US" dirty="0">
            <a:solidFill>
              <a:srgbClr val="FFFF00"/>
            </a:solidFill>
          </a:endParaRPr>
        </a:p>
      </dgm:t>
    </dgm:pt>
    <dgm:pt modelId="{0D3ED2AB-5A72-4178-99A1-4622A81518A7}" type="parTrans" cxnId="{738F1E4E-0C19-4A23-BEBD-4B1E1BA86ADD}">
      <dgm:prSet/>
      <dgm:spPr/>
      <dgm:t>
        <a:bodyPr/>
        <a:lstStyle/>
        <a:p>
          <a:endParaRPr lang="en-US"/>
        </a:p>
      </dgm:t>
    </dgm:pt>
    <dgm:pt modelId="{0553C93E-175F-493D-93C9-B1A06E93AB41}" type="sibTrans" cxnId="{738F1E4E-0C19-4A23-BEBD-4B1E1BA86ADD}">
      <dgm:prSet/>
      <dgm:spPr/>
      <dgm:t>
        <a:bodyPr/>
        <a:lstStyle/>
        <a:p>
          <a:endParaRPr lang="en-US"/>
        </a:p>
      </dgm:t>
    </dgm:pt>
    <dgm:pt modelId="{C744553B-B4F8-45D6-83D9-24E54C359238}">
      <dgm:prSet phldrT="[Text]"/>
      <dgm:spPr/>
      <dgm:t>
        <a:bodyPr/>
        <a:lstStyle/>
        <a:p>
          <a:r>
            <a:rPr lang="ro-RO" dirty="0"/>
            <a:t>Cursuri</a:t>
          </a:r>
          <a:endParaRPr lang="en-US" dirty="0"/>
        </a:p>
      </dgm:t>
    </dgm:pt>
    <dgm:pt modelId="{90516C1B-FFED-418D-81CF-010B8DA10EB6}" type="parTrans" cxnId="{C6B7E9FA-1900-4E1A-8890-DAC0C8B47863}">
      <dgm:prSet/>
      <dgm:spPr/>
      <dgm:t>
        <a:bodyPr/>
        <a:lstStyle/>
        <a:p>
          <a:endParaRPr lang="en-US"/>
        </a:p>
      </dgm:t>
    </dgm:pt>
    <dgm:pt modelId="{873DA2C7-54E4-4545-940B-192E4C607A99}" type="sibTrans" cxnId="{C6B7E9FA-1900-4E1A-8890-DAC0C8B47863}">
      <dgm:prSet/>
      <dgm:spPr/>
      <dgm:t>
        <a:bodyPr/>
        <a:lstStyle/>
        <a:p>
          <a:endParaRPr lang="en-US"/>
        </a:p>
      </dgm:t>
    </dgm:pt>
    <dgm:pt modelId="{679704F5-FB70-4BD3-A885-BFD5015089FA}">
      <dgm:prSet phldrT="[Text]" custT="1"/>
      <dgm:spPr/>
      <dgm:t>
        <a:bodyPr/>
        <a:lstStyle/>
        <a:p>
          <a:r>
            <a:rPr lang="ro-RO" sz="2400" dirty="0" smtClean="0">
              <a:solidFill>
                <a:srgbClr val="00B0F0"/>
              </a:solidFill>
            </a:rPr>
            <a:t>Componenta </a:t>
          </a:r>
          <a:r>
            <a:rPr lang="ro-RO" sz="2400" dirty="0">
              <a:solidFill>
                <a:srgbClr val="00B0F0"/>
              </a:solidFill>
            </a:rPr>
            <a:t>de acumulare</a:t>
          </a:r>
        </a:p>
        <a:p>
          <a:r>
            <a:rPr lang="ro-RO" sz="2100" dirty="0" smtClean="0"/>
            <a:t>180 </a:t>
          </a:r>
          <a:r>
            <a:rPr lang="ro-RO" sz="2100" dirty="0"/>
            <a:t>de ECTS</a:t>
          </a:r>
          <a:endParaRPr lang="en-US" sz="2400" dirty="0">
            <a:solidFill>
              <a:srgbClr val="00B0F0"/>
            </a:solidFill>
          </a:endParaRPr>
        </a:p>
      </dgm:t>
    </dgm:pt>
    <dgm:pt modelId="{656428DD-E77B-4BA7-A6E4-215133D96F9D}" type="parTrans" cxnId="{16C8F93F-72A6-4EC6-94C6-4A3A258919FF}">
      <dgm:prSet/>
      <dgm:spPr/>
      <dgm:t>
        <a:bodyPr/>
        <a:lstStyle/>
        <a:p>
          <a:endParaRPr lang="en-US"/>
        </a:p>
      </dgm:t>
    </dgm:pt>
    <dgm:pt modelId="{C5F0157E-B88F-435D-9003-2B4CBD6AC6A3}" type="sibTrans" cxnId="{16C8F93F-72A6-4EC6-94C6-4A3A258919FF}">
      <dgm:prSet/>
      <dgm:spPr/>
      <dgm:t>
        <a:bodyPr/>
        <a:lstStyle/>
        <a:p>
          <a:endParaRPr lang="en-US"/>
        </a:p>
      </dgm:t>
    </dgm:pt>
    <dgm:pt modelId="{DDB93B54-3966-45F2-B10D-A29D686774E2}">
      <dgm:prSet phldrT="[Text]" custT="1"/>
      <dgm:spPr/>
      <dgm:t>
        <a:bodyPr/>
        <a:lstStyle/>
        <a:p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1 credit de </a:t>
          </a:r>
          <a:r>
            <a:rPr lang="en-US" sz="21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studi</a:t>
          </a:r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en-US" sz="21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reprezintă</a:t>
          </a:r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30 de ore </a:t>
          </a:r>
          <a:r>
            <a:rPr lang="ro-RO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de contact direct și lucru individual. </a:t>
          </a:r>
          <a:endParaRPr lang="en-US" sz="2100" dirty="0"/>
        </a:p>
      </dgm:t>
    </dgm:pt>
    <dgm:pt modelId="{CB75D558-03CC-47B6-90A7-27EEB9F4D427}" type="parTrans" cxnId="{3547A1C1-ED0A-4D3A-AA2B-B13CB598A3AB}">
      <dgm:prSet/>
      <dgm:spPr/>
      <dgm:t>
        <a:bodyPr/>
        <a:lstStyle/>
        <a:p>
          <a:endParaRPr lang="en-US"/>
        </a:p>
      </dgm:t>
    </dgm:pt>
    <dgm:pt modelId="{94DE9F78-0A83-4303-AB30-838C0900EF55}" type="sibTrans" cxnId="{3547A1C1-ED0A-4D3A-AA2B-B13CB598A3AB}">
      <dgm:prSet/>
      <dgm:spPr/>
      <dgm:t>
        <a:bodyPr/>
        <a:lstStyle/>
        <a:p>
          <a:endParaRPr lang="en-US"/>
        </a:p>
      </dgm:t>
    </dgm:pt>
    <dgm:pt modelId="{CDD3CA38-57B5-4948-8E2C-FF9CF68C43AE}">
      <dgm:prSet phldrT="[Text]"/>
      <dgm:spPr/>
      <dgm:t>
        <a:bodyPr/>
        <a:lstStyle/>
        <a:p>
          <a:r>
            <a:rPr lang="ro-RO" dirty="0" err="1"/>
            <a:t>Seminarii</a:t>
          </a:r>
          <a:endParaRPr lang="en-US" dirty="0"/>
        </a:p>
      </dgm:t>
    </dgm:pt>
    <dgm:pt modelId="{1F0D8F7F-D35C-43A1-8D97-9683419809F7}" type="parTrans" cxnId="{22FD80A0-E8B4-4848-A966-B6A16E0B80DC}">
      <dgm:prSet/>
      <dgm:spPr/>
      <dgm:t>
        <a:bodyPr/>
        <a:lstStyle/>
        <a:p>
          <a:endParaRPr lang="en-US"/>
        </a:p>
      </dgm:t>
    </dgm:pt>
    <dgm:pt modelId="{1B2D87C2-16A7-43C3-9C79-A770CD645FB7}" type="sibTrans" cxnId="{22FD80A0-E8B4-4848-A966-B6A16E0B80DC}">
      <dgm:prSet/>
      <dgm:spPr/>
      <dgm:t>
        <a:bodyPr/>
        <a:lstStyle/>
        <a:p>
          <a:endParaRPr lang="en-US"/>
        </a:p>
      </dgm:t>
    </dgm:pt>
    <dgm:pt modelId="{622FA63A-9E98-4E86-80A3-9976534722C4}">
      <dgm:prSet phldrT="[Text]"/>
      <dgm:spPr/>
      <dgm:t>
        <a:bodyPr/>
        <a:lstStyle/>
        <a:p>
          <a:r>
            <a:rPr lang="ro-RO" dirty="0"/>
            <a:t>Stagii de practică</a:t>
          </a:r>
          <a:endParaRPr lang="en-US" dirty="0"/>
        </a:p>
      </dgm:t>
    </dgm:pt>
    <dgm:pt modelId="{4CA95F78-3AE3-42CE-B968-1BB8C40D69E5}" type="parTrans" cxnId="{6F5EA8C1-4D1E-43F6-BB79-8D6395C20548}">
      <dgm:prSet/>
      <dgm:spPr/>
      <dgm:t>
        <a:bodyPr/>
        <a:lstStyle/>
        <a:p>
          <a:endParaRPr lang="en-US"/>
        </a:p>
      </dgm:t>
    </dgm:pt>
    <dgm:pt modelId="{A51B795B-DE7D-4A41-9266-DDC1127620D7}" type="sibTrans" cxnId="{6F5EA8C1-4D1E-43F6-BB79-8D6395C20548}">
      <dgm:prSet/>
      <dgm:spPr/>
      <dgm:t>
        <a:bodyPr/>
        <a:lstStyle/>
        <a:p>
          <a:endParaRPr lang="en-US"/>
        </a:p>
      </dgm:t>
    </dgm:pt>
    <dgm:pt modelId="{C4212663-6D20-4630-923A-6EFF55F657DF}" type="pres">
      <dgm:prSet presAssocID="{E6E82BFC-EE3D-4497-8FB3-5116AC371A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786426-5B82-40CA-AE44-F7DEADC4567F}" type="pres">
      <dgm:prSet presAssocID="{37D5112A-AF26-4B37-8DDF-27F2D4E84EF5}" presName="composite" presStyleCnt="0"/>
      <dgm:spPr/>
    </dgm:pt>
    <dgm:pt modelId="{CCD2EEAA-B035-4217-B952-7B5216D717E5}" type="pres">
      <dgm:prSet presAssocID="{37D5112A-AF26-4B37-8DDF-27F2D4E84EF5}" presName="LShape" presStyleLbl="alignNode1" presStyleIdx="0" presStyleCnt="5"/>
      <dgm:spPr/>
    </dgm:pt>
    <dgm:pt modelId="{90C3C5FD-827D-4C1E-A592-F799585AC2D7}" type="pres">
      <dgm:prSet presAssocID="{37D5112A-AF26-4B37-8DDF-27F2D4E84EF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3754-E60F-4115-A4DE-81E88F849420}" type="pres">
      <dgm:prSet presAssocID="{37D5112A-AF26-4B37-8DDF-27F2D4E84EF5}" presName="Triangle" presStyleLbl="alignNode1" presStyleIdx="1" presStyleCnt="5"/>
      <dgm:spPr/>
    </dgm:pt>
    <dgm:pt modelId="{F2D1EF08-D19C-41F3-A270-1189EEE1D296}" type="pres">
      <dgm:prSet presAssocID="{B0ED0A01-0370-4970-BFAE-78690B385461}" presName="sibTrans" presStyleCnt="0"/>
      <dgm:spPr/>
    </dgm:pt>
    <dgm:pt modelId="{96767065-E4F1-4AE2-89C0-E21D867DCED8}" type="pres">
      <dgm:prSet presAssocID="{B0ED0A01-0370-4970-BFAE-78690B385461}" presName="space" presStyleCnt="0"/>
      <dgm:spPr/>
    </dgm:pt>
    <dgm:pt modelId="{3B1CAF37-0EEA-43CA-ADA4-D5B73B432339}" type="pres">
      <dgm:prSet presAssocID="{C698F892-B3C0-48BF-8AD0-9DB7A02F7358}" presName="composite" presStyleCnt="0"/>
      <dgm:spPr/>
    </dgm:pt>
    <dgm:pt modelId="{42AEC864-9EB6-4CB5-A56B-6D0DFF7BDA1E}" type="pres">
      <dgm:prSet presAssocID="{C698F892-B3C0-48BF-8AD0-9DB7A02F7358}" presName="LShape" presStyleLbl="alignNode1" presStyleIdx="2" presStyleCnt="5"/>
      <dgm:spPr/>
    </dgm:pt>
    <dgm:pt modelId="{D5C5C877-4211-4389-A9D2-C19D76DF2F3C}" type="pres">
      <dgm:prSet presAssocID="{C698F892-B3C0-48BF-8AD0-9DB7A02F735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9091-CA67-4BEA-BAE3-0AE9A5EC3DA9}" type="pres">
      <dgm:prSet presAssocID="{C698F892-B3C0-48BF-8AD0-9DB7A02F7358}" presName="Triangle" presStyleLbl="alignNode1" presStyleIdx="3" presStyleCnt="5"/>
      <dgm:spPr/>
    </dgm:pt>
    <dgm:pt modelId="{8A42EABD-B666-41AD-98AE-C3400FEE5AD7}" type="pres">
      <dgm:prSet presAssocID="{0553C93E-175F-493D-93C9-B1A06E93AB41}" presName="sibTrans" presStyleCnt="0"/>
      <dgm:spPr/>
    </dgm:pt>
    <dgm:pt modelId="{C76843A9-3B2F-472D-85C0-D2A403CFC2F0}" type="pres">
      <dgm:prSet presAssocID="{0553C93E-175F-493D-93C9-B1A06E93AB41}" presName="space" presStyleCnt="0"/>
      <dgm:spPr/>
    </dgm:pt>
    <dgm:pt modelId="{1D02A15A-E791-4D45-B0B9-74D323C92226}" type="pres">
      <dgm:prSet presAssocID="{679704F5-FB70-4BD3-A885-BFD5015089FA}" presName="composite" presStyleCnt="0"/>
      <dgm:spPr/>
    </dgm:pt>
    <dgm:pt modelId="{4C4368BD-2A23-4318-99FA-932D2A1DDCB5}" type="pres">
      <dgm:prSet presAssocID="{679704F5-FB70-4BD3-A885-BFD5015089FA}" presName="LShape" presStyleLbl="alignNode1" presStyleIdx="4" presStyleCnt="5"/>
      <dgm:spPr/>
    </dgm:pt>
    <dgm:pt modelId="{87C89530-8630-422A-A50C-F190FD1FF669}" type="pres">
      <dgm:prSet presAssocID="{679704F5-FB70-4BD3-A885-BFD5015089F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EA8C1-4D1E-43F6-BB79-8D6395C20548}" srcId="{C698F892-B3C0-48BF-8AD0-9DB7A02F7358}" destId="{622FA63A-9E98-4E86-80A3-9976534722C4}" srcOrd="2" destOrd="0" parTransId="{4CA95F78-3AE3-42CE-B968-1BB8C40D69E5}" sibTransId="{A51B795B-DE7D-4A41-9266-DDC1127620D7}"/>
    <dgm:cxn modelId="{738F1E4E-0C19-4A23-BEBD-4B1E1BA86ADD}" srcId="{E6E82BFC-EE3D-4497-8FB3-5116AC371A2F}" destId="{C698F892-B3C0-48BF-8AD0-9DB7A02F7358}" srcOrd="1" destOrd="0" parTransId="{0D3ED2AB-5A72-4178-99A1-4622A81518A7}" sibTransId="{0553C93E-175F-493D-93C9-B1A06E93AB41}"/>
    <dgm:cxn modelId="{916B7CA4-9CF9-4176-9C3B-2D84FABB8A73}" type="presOf" srcId="{679704F5-FB70-4BD3-A885-BFD5015089FA}" destId="{87C89530-8630-422A-A50C-F190FD1FF669}" srcOrd="0" destOrd="0" presId="urn:microsoft.com/office/officeart/2009/3/layout/StepUpProcess"/>
    <dgm:cxn modelId="{7AA48151-08FF-4987-B919-2C8F6E9487CB}" type="presOf" srcId="{E6E82BFC-EE3D-4497-8FB3-5116AC371A2F}" destId="{C4212663-6D20-4630-923A-6EFF55F657DF}" srcOrd="0" destOrd="0" presId="urn:microsoft.com/office/officeart/2009/3/layout/StepUpProcess"/>
    <dgm:cxn modelId="{22FD80A0-E8B4-4848-A966-B6A16E0B80DC}" srcId="{C698F892-B3C0-48BF-8AD0-9DB7A02F7358}" destId="{CDD3CA38-57B5-4948-8E2C-FF9CF68C43AE}" srcOrd="1" destOrd="0" parTransId="{1F0D8F7F-D35C-43A1-8D97-9683419809F7}" sibTransId="{1B2D87C2-16A7-43C3-9C79-A770CD645FB7}"/>
    <dgm:cxn modelId="{7398F6F4-1CD1-4F67-BCB2-7C1AE4942344}" type="presOf" srcId="{DDB93B54-3966-45F2-B10D-A29D686774E2}" destId="{87C89530-8630-422A-A50C-F190FD1FF669}" srcOrd="0" destOrd="1" presId="urn:microsoft.com/office/officeart/2009/3/layout/StepUpProcess"/>
    <dgm:cxn modelId="{1F3E4877-CD0F-42F9-A3FA-E1A5617B6F32}" srcId="{E6E82BFC-EE3D-4497-8FB3-5116AC371A2F}" destId="{37D5112A-AF26-4B37-8DDF-27F2D4E84EF5}" srcOrd="0" destOrd="0" parTransId="{B7D0F992-86A4-4EAE-9954-22B725B16A3D}" sibTransId="{B0ED0A01-0370-4970-BFAE-78690B385461}"/>
    <dgm:cxn modelId="{47E1F2AA-1B4D-4979-AAAA-EFE604C02F75}" type="presOf" srcId="{622FA63A-9E98-4E86-80A3-9976534722C4}" destId="{D5C5C877-4211-4389-A9D2-C19D76DF2F3C}" srcOrd="0" destOrd="3" presId="urn:microsoft.com/office/officeart/2009/3/layout/StepUpProcess"/>
    <dgm:cxn modelId="{C6B7E9FA-1900-4E1A-8890-DAC0C8B47863}" srcId="{C698F892-B3C0-48BF-8AD0-9DB7A02F7358}" destId="{C744553B-B4F8-45D6-83D9-24E54C359238}" srcOrd="0" destOrd="0" parTransId="{90516C1B-FFED-418D-81CF-010B8DA10EB6}" sibTransId="{873DA2C7-54E4-4545-940B-192E4C607A99}"/>
    <dgm:cxn modelId="{829C9E0A-B4E6-4B1C-97A5-82D80CB59F1A}" type="presOf" srcId="{CDD3CA38-57B5-4948-8E2C-FF9CF68C43AE}" destId="{D5C5C877-4211-4389-A9D2-C19D76DF2F3C}" srcOrd="0" destOrd="2" presId="urn:microsoft.com/office/officeart/2009/3/layout/StepUpProcess"/>
    <dgm:cxn modelId="{6A92E516-35FF-4A9C-AF8F-0A587B702B76}" type="presOf" srcId="{C698F892-B3C0-48BF-8AD0-9DB7A02F7358}" destId="{D5C5C877-4211-4389-A9D2-C19D76DF2F3C}" srcOrd="0" destOrd="0" presId="urn:microsoft.com/office/officeart/2009/3/layout/StepUpProcess"/>
    <dgm:cxn modelId="{3547A1C1-ED0A-4D3A-AA2B-B13CB598A3AB}" srcId="{679704F5-FB70-4BD3-A885-BFD5015089FA}" destId="{DDB93B54-3966-45F2-B10D-A29D686774E2}" srcOrd="0" destOrd="0" parTransId="{CB75D558-03CC-47B6-90A7-27EEB9F4D427}" sibTransId="{94DE9F78-0A83-4303-AB30-838C0900EF55}"/>
    <dgm:cxn modelId="{A7C34D9B-6BCC-4C4D-903D-CAF5EE204771}" type="presOf" srcId="{37D5112A-AF26-4B37-8DDF-27F2D4E84EF5}" destId="{90C3C5FD-827D-4C1E-A592-F799585AC2D7}" srcOrd="0" destOrd="0" presId="urn:microsoft.com/office/officeart/2009/3/layout/StepUpProcess"/>
    <dgm:cxn modelId="{42ED7723-4731-4AE4-8E84-487B1AA92842}" type="presOf" srcId="{C744553B-B4F8-45D6-83D9-24E54C359238}" destId="{D5C5C877-4211-4389-A9D2-C19D76DF2F3C}" srcOrd="0" destOrd="1" presId="urn:microsoft.com/office/officeart/2009/3/layout/StepUpProcess"/>
    <dgm:cxn modelId="{16C8F93F-72A6-4EC6-94C6-4A3A258919FF}" srcId="{E6E82BFC-EE3D-4497-8FB3-5116AC371A2F}" destId="{679704F5-FB70-4BD3-A885-BFD5015089FA}" srcOrd="2" destOrd="0" parTransId="{656428DD-E77B-4BA7-A6E4-215133D96F9D}" sibTransId="{C5F0157E-B88F-435D-9003-2B4CBD6AC6A3}"/>
    <dgm:cxn modelId="{AF973D00-E349-4C53-BAD2-0046D87F05A6}" type="presParOf" srcId="{C4212663-6D20-4630-923A-6EFF55F657DF}" destId="{81786426-5B82-40CA-AE44-F7DEADC4567F}" srcOrd="0" destOrd="0" presId="urn:microsoft.com/office/officeart/2009/3/layout/StepUpProcess"/>
    <dgm:cxn modelId="{A208DB3F-D002-4BE8-A5A9-C50A9FB89FB3}" type="presParOf" srcId="{81786426-5B82-40CA-AE44-F7DEADC4567F}" destId="{CCD2EEAA-B035-4217-B952-7B5216D717E5}" srcOrd="0" destOrd="0" presId="urn:microsoft.com/office/officeart/2009/3/layout/StepUpProcess"/>
    <dgm:cxn modelId="{79A63CF2-8BE0-4880-8261-476EBFC686BF}" type="presParOf" srcId="{81786426-5B82-40CA-AE44-F7DEADC4567F}" destId="{90C3C5FD-827D-4C1E-A592-F799585AC2D7}" srcOrd="1" destOrd="0" presId="urn:microsoft.com/office/officeart/2009/3/layout/StepUpProcess"/>
    <dgm:cxn modelId="{42C82327-7FCE-4E4F-A801-C8B8F87437B5}" type="presParOf" srcId="{81786426-5B82-40CA-AE44-F7DEADC4567F}" destId="{1E1F3754-E60F-4115-A4DE-81E88F849420}" srcOrd="2" destOrd="0" presId="urn:microsoft.com/office/officeart/2009/3/layout/StepUpProcess"/>
    <dgm:cxn modelId="{68F58A2C-F6A4-49B1-AA6F-3AA52535E996}" type="presParOf" srcId="{C4212663-6D20-4630-923A-6EFF55F657DF}" destId="{F2D1EF08-D19C-41F3-A270-1189EEE1D296}" srcOrd="1" destOrd="0" presId="urn:microsoft.com/office/officeart/2009/3/layout/StepUpProcess"/>
    <dgm:cxn modelId="{3AE2F5B1-350B-4188-A654-9DAD90260B47}" type="presParOf" srcId="{F2D1EF08-D19C-41F3-A270-1189EEE1D296}" destId="{96767065-E4F1-4AE2-89C0-E21D867DCED8}" srcOrd="0" destOrd="0" presId="urn:microsoft.com/office/officeart/2009/3/layout/StepUpProcess"/>
    <dgm:cxn modelId="{023D5BD7-9400-42B5-8003-CE99DE2A3F7D}" type="presParOf" srcId="{C4212663-6D20-4630-923A-6EFF55F657DF}" destId="{3B1CAF37-0EEA-43CA-ADA4-D5B73B432339}" srcOrd="2" destOrd="0" presId="urn:microsoft.com/office/officeart/2009/3/layout/StepUpProcess"/>
    <dgm:cxn modelId="{860727E2-6D14-4CD1-BB33-5EF60F2A77F3}" type="presParOf" srcId="{3B1CAF37-0EEA-43CA-ADA4-D5B73B432339}" destId="{42AEC864-9EB6-4CB5-A56B-6D0DFF7BDA1E}" srcOrd="0" destOrd="0" presId="urn:microsoft.com/office/officeart/2009/3/layout/StepUpProcess"/>
    <dgm:cxn modelId="{A0498BAA-4C46-42C8-B4AC-FF3295908C33}" type="presParOf" srcId="{3B1CAF37-0EEA-43CA-ADA4-D5B73B432339}" destId="{D5C5C877-4211-4389-A9D2-C19D76DF2F3C}" srcOrd="1" destOrd="0" presId="urn:microsoft.com/office/officeart/2009/3/layout/StepUpProcess"/>
    <dgm:cxn modelId="{413018EE-E96D-4225-87F1-5565C7E94599}" type="presParOf" srcId="{3B1CAF37-0EEA-43CA-ADA4-D5B73B432339}" destId="{E74F9091-CA67-4BEA-BAE3-0AE9A5EC3DA9}" srcOrd="2" destOrd="0" presId="urn:microsoft.com/office/officeart/2009/3/layout/StepUpProcess"/>
    <dgm:cxn modelId="{CB51C194-B640-4E09-91E9-DFF90F7732F5}" type="presParOf" srcId="{C4212663-6D20-4630-923A-6EFF55F657DF}" destId="{8A42EABD-B666-41AD-98AE-C3400FEE5AD7}" srcOrd="3" destOrd="0" presId="urn:microsoft.com/office/officeart/2009/3/layout/StepUpProcess"/>
    <dgm:cxn modelId="{174551D3-F632-41B0-BDDD-68F2BEFCD53A}" type="presParOf" srcId="{8A42EABD-B666-41AD-98AE-C3400FEE5AD7}" destId="{C76843A9-3B2F-472D-85C0-D2A403CFC2F0}" srcOrd="0" destOrd="0" presId="urn:microsoft.com/office/officeart/2009/3/layout/StepUpProcess"/>
    <dgm:cxn modelId="{41A7D252-5749-4E2E-B5A0-14F74B648F1D}" type="presParOf" srcId="{C4212663-6D20-4630-923A-6EFF55F657DF}" destId="{1D02A15A-E791-4D45-B0B9-74D323C92226}" srcOrd="4" destOrd="0" presId="urn:microsoft.com/office/officeart/2009/3/layout/StepUpProcess"/>
    <dgm:cxn modelId="{D3CE1790-78E1-4DC7-928A-CD29772D7BC7}" type="presParOf" srcId="{1D02A15A-E791-4D45-B0B9-74D323C92226}" destId="{4C4368BD-2A23-4318-99FA-932D2A1DDCB5}" srcOrd="0" destOrd="0" presId="urn:microsoft.com/office/officeart/2009/3/layout/StepUpProcess"/>
    <dgm:cxn modelId="{16390DA5-30C3-4207-BEC5-A85DF20F200B}" type="presParOf" srcId="{1D02A15A-E791-4D45-B0B9-74D323C92226}" destId="{87C89530-8630-422A-A50C-F190FD1FF6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1A000-29E8-47A7-9440-87E5630CDED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A340E-6E84-452E-B38F-DFC1CCECDF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o-RO" sz="800" b="1" dirty="0" smtClean="0"/>
            <a:t>Anul I</a:t>
          </a:r>
          <a:endParaRPr lang="ru-RU" sz="800" dirty="0"/>
        </a:p>
      </dgm:t>
    </dgm:pt>
    <dgm:pt modelId="{8EA0C990-0A58-4DB9-9ECE-F867783A3C2B}" type="parTrans" cxnId="{7C85D1CD-E3FE-4547-92CD-E7FC0B1438BD}">
      <dgm:prSet/>
      <dgm:spPr/>
      <dgm:t>
        <a:bodyPr/>
        <a:lstStyle/>
        <a:p>
          <a:endParaRPr lang="ru-RU"/>
        </a:p>
      </dgm:t>
    </dgm:pt>
    <dgm:pt modelId="{D91D84C0-F869-4A8A-8AB6-28BC7B266D65}" type="sibTrans" cxnId="{7C85D1CD-E3FE-4547-92CD-E7FC0B1438BD}">
      <dgm:prSet/>
      <dgm:spPr/>
      <dgm:t>
        <a:bodyPr/>
        <a:lstStyle/>
        <a:p>
          <a:endParaRPr lang="ru-RU"/>
        </a:p>
      </dgm:t>
    </dgm:pt>
    <dgm:pt modelId="{C277B05A-74B5-4AE0-B43C-0DBAFFB2427B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	                                                  - 10/50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Tehnici de comunicare în domeniul de formare  - 10/80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Introducere în economia politică                              - 10/80 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Istoria Administrației Publice din RM	                 - 34/116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5. Știința administrației                                                    - 90/90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6. Teoria generală a dreptului                                        - 26/94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7. Drept constituțional și instituții politice din RM - 40/140</a:t>
          </a:r>
          <a:endParaRPr lang="ru-RU" sz="800" dirty="0"/>
        </a:p>
      </dgm:t>
    </dgm:pt>
    <dgm:pt modelId="{BDDDAE81-7CB6-4E40-8687-6EBFAE5C49EC}" type="parTrans" cxnId="{9D937058-109F-4F6A-874F-DB866567D5F1}">
      <dgm:prSet/>
      <dgm:spPr/>
      <dgm:t>
        <a:bodyPr/>
        <a:lstStyle/>
        <a:p>
          <a:pPr>
            <a:lnSpc>
              <a:spcPct val="100000"/>
            </a:lnSpc>
          </a:pPr>
          <a:endParaRPr lang="ru-RU" sz="800"/>
        </a:p>
      </dgm:t>
    </dgm:pt>
    <dgm:pt modelId="{C3F07E97-F8D1-4AAC-8FF3-B38D4BC24E62}" type="sibTrans" cxnId="{9D937058-109F-4F6A-874F-DB866567D5F1}">
      <dgm:prSet/>
      <dgm:spPr/>
      <dgm:t>
        <a:bodyPr/>
        <a:lstStyle/>
        <a:p>
          <a:endParaRPr lang="ru-RU"/>
        </a:p>
      </dgm:t>
    </dgm:pt>
    <dgm:pt modelId="{D3CFC4E0-53B1-4179-B10F-C60CE9C1BC6F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II                                                               - 10/50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Etică și deontologie profesională                              - 20/100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Tehnologii de comunicare informațională             - 14/106 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Știința administrației                                                    - 40/140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5. Politologie                                                                        - 40/140</a:t>
          </a:r>
        </a:p>
      </dgm:t>
    </dgm:pt>
    <dgm:pt modelId="{7F0464DA-4077-4DCD-89BC-BE2BB7879558}" type="parTrans" cxnId="{114B4FA0-0FE1-44C0-9F20-1FF03E805932}">
      <dgm:prSet/>
      <dgm:spPr/>
      <dgm:t>
        <a:bodyPr/>
        <a:lstStyle/>
        <a:p>
          <a:pPr>
            <a:lnSpc>
              <a:spcPct val="100000"/>
            </a:lnSpc>
          </a:pPr>
          <a:endParaRPr lang="ru-RU" sz="800"/>
        </a:p>
      </dgm:t>
    </dgm:pt>
    <dgm:pt modelId="{900A1F02-5961-43B9-87B7-575BAFDB0258}" type="sibTrans" cxnId="{114B4FA0-0FE1-44C0-9F20-1FF03E805932}">
      <dgm:prSet/>
      <dgm:spPr/>
      <dgm:t>
        <a:bodyPr/>
        <a:lstStyle/>
        <a:p>
          <a:endParaRPr lang="ru-RU"/>
        </a:p>
      </dgm:t>
    </dgm:pt>
    <dgm:pt modelId="{C366E5F0-0781-4328-9211-B72C8527BDB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o-RO" sz="800" b="1" dirty="0" smtClean="0"/>
            <a:t>Anul II</a:t>
          </a:r>
          <a:endParaRPr lang="ru-RU" sz="800" dirty="0"/>
        </a:p>
      </dgm:t>
    </dgm:pt>
    <dgm:pt modelId="{9C27CED6-389C-482F-860C-106E3B26CD34}" type="parTrans" cxnId="{AAD5787A-4C75-4DE7-9EB0-A829575EFECC}">
      <dgm:prSet/>
      <dgm:spPr/>
      <dgm:t>
        <a:bodyPr/>
        <a:lstStyle/>
        <a:p>
          <a:endParaRPr lang="ru-RU"/>
        </a:p>
      </dgm:t>
    </dgm:pt>
    <dgm:pt modelId="{6EF02A28-C624-4445-9C09-61F61F67A9F7}" type="sibTrans" cxnId="{AAD5787A-4C75-4DE7-9EB0-A829575EFECC}">
      <dgm:prSet/>
      <dgm:spPr/>
      <dgm:t>
        <a:bodyPr/>
        <a:lstStyle/>
        <a:p>
          <a:endParaRPr lang="ru-RU"/>
        </a:p>
      </dgm:t>
    </dgm:pt>
    <dgm:pt modelId="{89CD4741-4FE4-4639-9884-E8CB33D41F57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III	                                                          - 10/50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Construcția europeană                                                         - 24/126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Ideologii politice contemporane                                        - 20/100 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Pluripartidism și dezvoltarea societății democratice  - 24/126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5. Introducere în cercetarea științifică a AP                        - 14/76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6. Dreptul muncii și protecției sociale                                   - 20/100</a:t>
          </a:r>
        </a:p>
      </dgm:t>
    </dgm:pt>
    <dgm:pt modelId="{0A3974CD-90B3-4A06-A865-C3E7EE756440}" type="parTrans" cxnId="{DA85A3A1-0DD9-49C1-842C-D44F6E6088BB}">
      <dgm:prSet/>
      <dgm:spPr/>
      <dgm:t>
        <a:bodyPr/>
        <a:lstStyle/>
        <a:p>
          <a:pPr>
            <a:lnSpc>
              <a:spcPct val="100000"/>
            </a:lnSpc>
          </a:pPr>
          <a:endParaRPr lang="ru-RU" sz="800"/>
        </a:p>
      </dgm:t>
    </dgm:pt>
    <dgm:pt modelId="{143761F9-6B9E-4DDB-8F5F-ED131C4733C1}" type="sibTrans" cxnId="{DA85A3A1-0DD9-49C1-842C-D44F6E6088BB}">
      <dgm:prSet/>
      <dgm:spPr/>
      <dgm:t>
        <a:bodyPr/>
        <a:lstStyle/>
        <a:p>
          <a:endParaRPr lang="ru-RU"/>
        </a:p>
      </dgm:t>
    </dgm:pt>
    <dgm:pt modelId="{A800D084-872A-43E0-B8E9-FB80F7F1ADC6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IV	                                              - 10/50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Managementul resurselor umane în AP             - 20/100 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Drept administrativ                                                  - 34/146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Dezvoltare regională în RM                                    - 24/126</a:t>
          </a:r>
        </a:p>
        <a:p>
          <a:pPr algn="l">
            <a:lnSpc>
              <a:spcPct val="100000"/>
            </a:lnSpc>
          </a:pPr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5. Relații și comunicare în AP                                     - 24/126</a:t>
          </a:r>
        </a:p>
        <a:p>
          <a:pPr algn="l">
            <a:lnSpc>
              <a:spcPct val="100000"/>
            </a:lnSpc>
          </a:pPr>
          <a:endParaRPr lang="ro-RO" sz="800" dirty="0" smtClean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30DD65-06C6-4BE9-9C55-1F165E5FAB37}" type="parTrans" cxnId="{5D77C482-23F4-4873-9E4B-2D7879CE93B5}">
      <dgm:prSet/>
      <dgm:spPr/>
      <dgm:t>
        <a:bodyPr/>
        <a:lstStyle/>
        <a:p>
          <a:pPr>
            <a:lnSpc>
              <a:spcPct val="100000"/>
            </a:lnSpc>
          </a:pPr>
          <a:endParaRPr lang="ru-RU" sz="800"/>
        </a:p>
      </dgm:t>
    </dgm:pt>
    <dgm:pt modelId="{FCED01F3-FA17-46DA-BCDD-19D6E6CFA325}" type="sibTrans" cxnId="{5D77C482-23F4-4873-9E4B-2D7879CE93B5}">
      <dgm:prSet/>
      <dgm:spPr/>
      <dgm:t>
        <a:bodyPr/>
        <a:lstStyle/>
        <a:p>
          <a:endParaRPr lang="ru-RU"/>
        </a:p>
      </dgm:t>
    </dgm:pt>
    <dgm:pt modelId="{9AD5B66D-C070-4EC2-AFEB-E1F30E91360C}" type="pres">
      <dgm:prSet presAssocID="{B0A1A000-29E8-47A7-9440-87E5630CDE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77283-EADD-4A38-BA30-1BE637100CDC}" type="pres">
      <dgm:prSet presAssocID="{015A340E-6E84-452E-B38F-DFC1CCECDFE2}" presName="root" presStyleCnt="0"/>
      <dgm:spPr/>
    </dgm:pt>
    <dgm:pt modelId="{FA9129B9-795D-4A5B-A7CD-29F7E67F849A}" type="pres">
      <dgm:prSet presAssocID="{015A340E-6E84-452E-B38F-DFC1CCECDFE2}" presName="rootComposite" presStyleCnt="0"/>
      <dgm:spPr/>
    </dgm:pt>
    <dgm:pt modelId="{B673A723-8EC3-481A-A34C-C6073E468CCB}" type="pres">
      <dgm:prSet presAssocID="{015A340E-6E84-452E-B38F-DFC1CCECDFE2}" presName="rootText" presStyleLbl="node1" presStyleIdx="0" presStyleCnt="2" custScaleY="42190" custLinFactNeighborX="4837" custLinFactNeighborY="-47575"/>
      <dgm:spPr/>
      <dgm:t>
        <a:bodyPr/>
        <a:lstStyle/>
        <a:p>
          <a:endParaRPr lang="ru-RU"/>
        </a:p>
      </dgm:t>
    </dgm:pt>
    <dgm:pt modelId="{F692CB1B-9376-49B1-B513-CF5D8EDC1B83}" type="pres">
      <dgm:prSet presAssocID="{015A340E-6E84-452E-B38F-DFC1CCECDF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78F4136D-660B-43E3-92C7-5C8BA35CFAC2}" type="pres">
      <dgm:prSet presAssocID="{015A340E-6E84-452E-B38F-DFC1CCECDFE2}" presName="childShape" presStyleCnt="0"/>
      <dgm:spPr/>
    </dgm:pt>
    <dgm:pt modelId="{1BF3D0F9-982A-4DBD-9DA0-5F8CF4A7C617}" type="pres">
      <dgm:prSet presAssocID="{BDDDAE81-7CB6-4E40-8687-6EBFAE5C49E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EE2299F-B153-407A-828B-BF01F0830F9C}" type="pres">
      <dgm:prSet presAssocID="{C277B05A-74B5-4AE0-B43C-0DBAFFB2427B}" presName="childText" presStyleLbl="bgAcc1" presStyleIdx="0" presStyleCnt="4" custScaleX="313604" custScaleY="283546" custLinFactNeighborX="-769" custLinFactNeighborY="-2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1299-3F00-4404-8F54-6E98616396A8}" type="pres">
      <dgm:prSet presAssocID="{7F0464DA-4077-4DCD-89BC-BE2BB78795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B53631A-FFF3-46A1-AD51-DAB0CC65503A}" type="pres">
      <dgm:prSet presAssocID="{D3CFC4E0-53B1-4179-B10F-C60CE9C1BC6F}" presName="childText" presStyleLbl="bgAcc1" presStyleIdx="1" presStyleCnt="4" custScaleX="307197" custScaleY="213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AD32A-D124-47AA-AFD6-06BB0F65FAA1}" type="pres">
      <dgm:prSet presAssocID="{C366E5F0-0781-4328-9211-B72C8527BDB9}" presName="root" presStyleCnt="0"/>
      <dgm:spPr/>
    </dgm:pt>
    <dgm:pt modelId="{B42AC0DD-EEEC-4406-9488-E26322256C47}" type="pres">
      <dgm:prSet presAssocID="{C366E5F0-0781-4328-9211-B72C8527BDB9}" presName="rootComposite" presStyleCnt="0"/>
      <dgm:spPr/>
    </dgm:pt>
    <dgm:pt modelId="{FE32D84A-FDE3-4BFB-9647-20E1027490A6}" type="pres">
      <dgm:prSet presAssocID="{C366E5F0-0781-4328-9211-B72C8527BDB9}" presName="rootText" presStyleLbl="node1" presStyleIdx="1" presStyleCnt="2" custScaleY="45722" custLinFactNeighborX="1808" custLinFactNeighborY="-52384"/>
      <dgm:spPr/>
      <dgm:t>
        <a:bodyPr/>
        <a:lstStyle/>
        <a:p>
          <a:endParaRPr lang="ru-RU"/>
        </a:p>
      </dgm:t>
    </dgm:pt>
    <dgm:pt modelId="{8F38CE48-A457-4907-AB0A-A3FE57D4CF5C}" type="pres">
      <dgm:prSet presAssocID="{C366E5F0-0781-4328-9211-B72C8527BDB9}" presName="rootConnector" presStyleLbl="node1" presStyleIdx="1" presStyleCnt="2"/>
      <dgm:spPr/>
      <dgm:t>
        <a:bodyPr/>
        <a:lstStyle/>
        <a:p>
          <a:endParaRPr lang="ru-RU"/>
        </a:p>
      </dgm:t>
    </dgm:pt>
    <dgm:pt modelId="{EC16E88A-7DB8-4B7D-A1A0-212900DB439B}" type="pres">
      <dgm:prSet presAssocID="{C366E5F0-0781-4328-9211-B72C8527BDB9}" presName="childShape" presStyleCnt="0"/>
      <dgm:spPr/>
    </dgm:pt>
    <dgm:pt modelId="{9A7739A5-DC72-41F7-BCE6-CDD9D4D7FC33}" type="pres">
      <dgm:prSet presAssocID="{0A3974CD-90B3-4A06-A865-C3E7EE7564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3246930-3FEB-49A3-95F3-2337C8E77389}" type="pres">
      <dgm:prSet presAssocID="{89CD4741-4FE4-4639-9884-E8CB33D41F57}" presName="childText" presStyleLbl="bgAcc1" presStyleIdx="2" presStyleCnt="4" custScaleX="346532" custScaleY="287417" custLinFactNeighborX="-2143" custLinFactNeighborY="-2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6106-4094-4762-B614-EAA8708E4688}" type="pres">
      <dgm:prSet presAssocID="{DE30DD65-06C6-4BE9-9C55-1F165E5FAB3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EFB3B0A-CD6D-4DF7-BB30-D80F98B66853}" type="pres">
      <dgm:prSet presAssocID="{A800D084-872A-43E0-B8E9-FB80F7F1ADC6}" presName="childText" presStyleLbl="bgAcc1" presStyleIdx="3" presStyleCnt="4" custScaleX="297233" custScaleY="217390" custLinFactNeighborX="-5076" custLinFactNeighborY="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BD9BD-38D4-4042-A1CD-4BE1ACC98592}" type="presOf" srcId="{BDDDAE81-7CB6-4E40-8687-6EBFAE5C49EC}" destId="{1BF3D0F9-982A-4DBD-9DA0-5F8CF4A7C617}" srcOrd="0" destOrd="0" presId="urn:microsoft.com/office/officeart/2005/8/layout/hierarchy3"/>
    <dgm:cxn modelId="{E0D32A82-2EBE-47B2-8D6F-FC59FE2387C3}" type="presOf" srcId="{DE30DD65-06C6-4BE9-9C55-1F165E5FAB37}" destId="{54EC6106-4094-4762-B614-EAA8708E4688}" srcOrd="0" destOrd="0" presId="urn:microsoft.com/office/officeart/2005/8/layout/hierarchy3"/>
    <dgm:cxn modelId="{CF5AF6C7-AA9F-4713-B1E3-4124F3FF9073}" type="presOf" srcId="{B0A1A000-29E8-47A7-9440-87E5630CDEDD}" destId="{9AD5B66D-C070-4EC2-AFEB-E1F30E91360C}" srcOrd="0" destOrd="0" presId="urn:microsoft.com/office/officeart/2005/8/layout/hierarchy3"/>
    <dgm:cxn modelId="{FC12AC0F-E533-4CE1-A6A2-23857336CD80}" type="presOf" srcId="{C366E5F0-0781-4328-9211-B72C8527BDB9}" destId="{8F38CE48-A457-4907-AB0A-A3FE57D4CF5C}" srcOrd="1" destOrd="0" presId="urn:microsoft.com/office/officeart/2005/8/layout/hierarchy3"/>
    <dgm:cxn modelId="{E167F24D-FBE1-46AA-AAF8-602BE93669A7}" type="presOf" srcId="{0A3974CD-90B3-4A06-A865-C3E7EE756440}" destId="{9A7739A5-DC72-41F7-BCE6-CDD9D4D7FC33}" srcOrd="0" destOrd="0" presId="urn:microsoft.com/office/officeart/2005/8/layout/hierarchy3"/>
    <dgm:cxn modelId="{FF931456-F3FA-42D6-996F-418200595D39}" type="presOf" srcId="{015A340E-6E84-452E-B38F-DFC1CCECDFE2}" destId="{F692CB1B-9376-49B1-B513-CF5D8EDC1B83}" srcOrd="1" destOrd="0" presId="urn:microsoft.com/office/officeart/2005/8/layout/hierarchy3"/>
    <dgm:cxn modelId="{9D937058-109F-4F6A-874F-DB866567D5F1}" srcId="{015A340E-6E84-452E-B38F-DFC1CCECDFE2}" destId="{C277B05A-74B5-4AE0-B43C-0DBAFFB2427B}" srcOrd="0" destOrd="0" parTransId="{BDDDAE81-7CB6-4E40-8687-6EBFAE5C49EC}" sibTransId="{C3F07E97-F8D1-4AAC-8FF3-B38D4BC24E62}"/>
    <dgm:cxn modelId="{F33CDF0D-AEA9-4FF3-91C0-1F76697C647B}" type="presOf" srcId="{015A340E-6E84-452E-B38F-DFC1CCECDFE2}" destId="{B673A723-8EC3-481A-A34C-C6073E468CCB}" srcOrd="0" destOrd="0" presId="urn:microsoft.com/office/officeart/2005/8/layout/hierarchy3"/>
    <dgm:cxn modelId="{7C85D1CD-E3FE-4547-92CD-E7FC0B1438BD}" srcId="{B0A1A000-29E8-47A7-9440-87E5630CDEDD}" destId="{015A340E-6E84-452E-B38F-DFC1CCECDFE2}" srcOrd="0" destOrd="0" parTransId="{8EA0C990-0A58-4DB9-9ECE-F867783A3C2B}" sibTransId="{D91D84C0-F869-4A8A-8AB6-28BC7B266D65}"/>
    <dgm:cxn modelId="{27FEFAC8-C9B2-4D9D-A1A0-8C74219D9D78}" type="presOf" srcId="{A800D084-872A-43E0-B8E9-FB80F7F1ADC6}" destId="{2EFB3B0A-CD6D-4DF7-BB30-D80F98B66853}" srcOrd="0" destOrd="0" presId="urn:microsoft.com/office/officeart/2005/8/layout/hierarchy3"/>
    <dgm:cxn modelId="{56EE112E-50ED-4ADB-B484-9B48E73ABCFC}" type="presOf" srcId="{D3CFC4E0-53B1-4179-B10F-C60CE9C1BC6F}" destId="{1B53631A-FFF3-46A1-AD51-DAB0CC65503A}" srcOrd="0" destOrd="0" presId="urn:microsoft.com/office/officeart/2005/8/layout/hierarchy3"/>
    <dgm:cxn modelId="{AAD5787A-4C75-4DE7-9EB0-A829575EFECC}" srcId="{B0A1A000-29E8-47A7-9440-87E5630CDEDD}" destId="{C366E5F0-0781-4328-9211-B72C8527BDB9}" srcOrd="1" destOrd="0" parTransId="{9C27CED6-389C-482F-860C-106E3B26CD34}" sibTransId="{6EF02A28-C624-4445-9C09-61F61F67A9F7}"/>
    <dgm:cxn modelId="{FE32EFB6-9130-4812-9D8B-0E7E2619CDE3}" type="presOf" srcId="{89CD4741-4FE4-4639-9884-E8CB33D41F57}" destId="{C3246930-3FEB-49A3-95F3-2337C8E77389}" srcOrd="0" destOrd="0" presId="urn:microsoft.com/office/officeart/2005/8/layout/hierarchy3"/>
    <dgm:cxn modelId="{B4052537-09C0-4E0F-9484-CD6B59294A79}" type="presOf" srcId="{C366E5F0-0781-4328-9211-B72C8527BDB9}" destId="{FE32D84A-FDE3-4BFB-9647-20E1027490A6}" srcOrd="0" destOrd="0" presId="urn:microsoft.com/office/officeart/2005/8/layout/hierarchy3"/>
    <dgm:cxn modelId="{4CBED4D7-D9AB-43F7-9B88-E3433F776826}" type="presOf" srcId="{7F0464DA-4077-4DCD-89BC-BE2BB7879558}" destId="{A38D1299-3F00-4404-8F54-6E98616396A8}" srcOrd="0" destOrd="0" presId="urn:microsoft.com/office/officeart/2005/8/layout/hierarchy3"/>
    <dgm:cxn modelId="{5D77C482-23F4-4873-9E4B-2D7879CE93B5}" srcId="{C366E5F0-0781-4328-9211-B72C8527BDB9}" destId="{A800D084-872A-43E0-B8E9-FB80F7F1ADC6}" srcOrd="1" destOrd="0" parTransId="{DE30DD65-06C6-4BE9-9C55-1F165E5FAB37}" sibTransId="{FCED01F3-FA17-46DA-BCDD-19D6E6CFA325}"/>
    <dgm:cxn modelId="{3FE861E8-BB33-4AFF-90A8-98752E84AF52}" type="presOf" srcId="{C277B05A-74B5-4AE0-B43C-0DBAFFB2427B}" destId="{8EE2299F-B153-407A-828B-BF01F0830F9C}" srcOrd="0" destOrd="0" presId="urn:microsoft.com/office/officeart/2005/8/layout/hierarchy3"/>
    <dgm:cxn modelId="{114B4FA0-0FE1-44C0-9F20-1FF03E805932}" srcId="{015A340E-6E84-452E-B38F-DFC1CCECDFE2}" destId="{D3CFC4E0-53B1-4179-B10F-C60CE9C1BC6F}" srcOrd="1" destOrd="0" parTransId="{7F0464DA-4077-4DCD-89BC-BE2BB7879558}" sibTransId="{900A1F02-5961-43B9-87B7-575BAFDB0258}"/>
    <dgm:cxn modelId="{DA85A3A1-0DD9-49C1-842C-D44F6E6088BB}" srcId="{C366E5F0-0781-4328-9211-B72C8527BDB9}" destId="{89CD4741-4FE4-4639-9884-E8CB33D41F57}" srcOrd="0" destOrd="0" parTransId="{0A3974CD-90B3-4A06-A865-C3E7EE756440}" sibTransId="{143761F9-6B9E-4DDB-8F5F-ED131C4733C1}"/>
    <dgm:cxn modelId="{C6F001CD-03D8-4F6D-8059-DF96D3CB6D44}" type="presParOf" srcId="{9AD5B66D-C070-4EC2-AFEB-E1F30E91360C}" destId="{93377283-EADD-4A38-BA30-1BE637100CDC}" srcOrd="0" destOrd="0" presId="urn:microsoft.com/office/officeart/2005/8/layout/hierarchy3"/>
    <dgm:cxn modelId="{C4C526AA-ECA3-467D-9212-322A74EAB58C}" type="presParOf" srcId="{93377283-EADD-4A38-BA30-1BE637100CDC}" destId="{FA9129B9-795D-4A5B-A7CD-29F7E67F849A}" srcOrd="0" destOrd="0" presId="urn:microsoft.com/office/officeart/2005/8/layout/hierarchy3"/>
    <dgm:cxn modelId="{C1D26991-DFAB-46B6-9093-9D38E2A9FCC5}" type="presParOf" srcId="{FA9129B9-795D-4A5B-A7CD-29F7E67F849A}" destId="{B673A723-8EC3-481A-A34C-C6073E468CCB}" srcOrd="0" destOrd="0" presId="urn:microsoft.com/office/officeart/2005/8/layout/hierarchy3"/>
    <dgm:cxn modelId="{0879E2DE-0764-48DB-B809-EE8F365CDE13}" type="presParOf" srcId="{FA9129B9-795D-4A5B-A7CD-29F7E67F849A}" destId="{F692CB1B-9376-49B1-B513-CF5D8EDC1B83}" srcOrd="1" destOrd="0" presId="urn:microsoft.com/office/officeart/2005/8/layout/hierarchy3"/>
    <dgm:cxn modelId="{D73ED369-DE85-48CE-9329-ADAB6174EC37}" type="presParOf" srcId="{93377283-EADD-4A38-BA30-1BE637100CDC}" destId="{78F4136D-660B-43E3-92C7-5C8BA35CFAC2}" srcOrd="1" destOrd="0" presId="urn:microsoft.com/office/officeart/2005/8/layout/hierarchy3"/>
    <dgm:cxn modelId="{455EDDC4-9DFD-448F-97D3-089CCF3F8258}" type="presParOf" srcId="{78F4136D-660B-43E3-92C7-5C8BA35CFAC2}" destId="{1BF3D0F9-982A-4DBD-9DA0-5F8CF4A7C617}" srcOrd="0" destOrd="0" presId="urn:microsoft.com/office/officeart/2005/8/layout/hierarchy3"/>
    <dgm:cxn modelId="{9F9A57B4-16AB-4FD2-BA07-662AF54F469F}" type="presParOf" srcId="{78F4136D-660B-43E3-92C7-5C8BA35CFAC2}" destId="{8EE2299F-B153-407A-828B-BF01F0830F9C}" srcOrd="1" destOrd="0" presId="urn:microsoft.com/office/officeart/2005/8/layout/hierarchy3"/>
    <dgm:cxn modelId="{7A7E184A-422D-4D8C-B419-D7DE7A2538FD}" type="presParOf" srcId="{78F4136D-660B-43E3-92C7-5C8BA35CFAC2}" destId="{A38D1299-3F00-4404-8F54-6E98616396A8}" srcOrd="2" destOrd="0" presId="urn:microsoft.com/office/officeart/2005/8/layout/hierarchy3"/>
    <dgm:cxn modelId="{12EB11C7-41E6-482E-BD5E-91AE1AE4D17D}" type="presParOf" srcId="{78F4136D-660B-43E3-92C7-5C8BA35CFAC2}" destId="{1B53631A-FFF3-46A1-AD51-DAB0CC65503A}" srcOrd="3" destOrd="0" presId="urn:microsoft.com/office/officeart/2005/8/layout/hierarchy3"/>
    <dgm:cxn modelId="{C9776E22-3DE0-49BD-9FCA-BA9C4C9B5875}" type="presParOf" srcId="{9AD5B66D-C070-4EC2-AFEB-E1F30E91360C}" destId="{EADAD32A-D124-47AA-AFD6-06BB0F65FAA1}" srcOrd="1" destOrd="0" presId="urn:microsoft.com/office/officeart/2005/8/layout/hierarchy3"/>
    <dgm:cxn modelId="{335AE468-DC82-4110-B040-756EDFD6F68A}" type="presParOf" srcId="{EADAD32A-D124-47AA-AFD6-06BB0F65FAA1}" destId="{B42AC0DD-EEEC-4406-9488-E26322256C47}" srcOrd="0" destOrd="0" presId="urn:microsoft.com/office/officeart/2005/8/layout/hierarchy3"/>
    <dgm:cxn modelId="{E5A4D0E2-C489-42AC-B8B4-57724B422AEE}" type="presParOf" srcId="{B42AC0DD-EEEC-4406-9488-E26322256C47}" destId="{FE32D84A-FDE3-4BFB-9647-20E1027490A6}" srcOrd="0" destOrd="0" presId="urn:microsoft.com/office/officeart/2005/8/layout/hierarchy3"/>
    <dgm:cxn modelId="{C7B932C9-0653-4C9F-B853-6228688A58ED}" type="presParOf" srcId="{B42AC0DD-EEEC-4406-9488-E26322256C47}" destId="{8F38CE48-A457-4907-AB0A-A3FE57D4CF5C}" srcOrd="1" destOrd="0" presId="urn:microsoft.com/office/officeart/2005/8/layout/hierarchy3"/>
    <dgm:cxn modelId="{EE449D86-C486-4533-9415-559860D4EF1A}" type="presParOf" srcId="{EADAD32A-D124-47AA-AFD6-06BB0F65FAA1}" destId="{EC16E88A-7DB8-4B7D-A1A0-212900DB439B}" srcOrd="1" destOrd="0" presId="urn:microsoft.com/office/officeart/2005/8/layout/hierarchy3"/>
    <dgm:cxn modelId="{5B6A9519-1CE5-45EB-B8B6-98F72C329BAF}" type="presParOf" srcId="{EC16E88A-7DB8-4B7D-A1A0-212900DB439B}" destId="{9A7739A5-DC72-41F7-BCE6-CDD9D4D7FC33}" srcOrd="0" destOrd="0" presId="urn:microsoft.com/office/officeart/2005/8/layout/hierarchy3"/>
    <dgm:cxn modelId="{BF4624EB-1AC8-40D6-A2AE-4F0D452175BB}" type="presParOf" srcId="{EC16E88A-7DB8-4B7D-A1A0-212900DB439B}" destId="{C3246930-3FEB-49A3-95F3-2337C8E77389}" srcOrd="1" destOrd="0" presId="urn:microsoft.com/office/officeart/2005/8/layout/hierarchy3"/>
    <dgm:cxn modelId="{A78C9F7B-FEBB-4E1B-A451-BF8F805D56F8}" type="presParOf" srcId="{EC16E88A-7DB8-4B7D-A1A0-212900DB439B}" destId="{54EC6106-4094-4762-B614-EAA8708E4688}" srcOrd="2" destOrd="0" presId="urn:microsoft.com/office/officeart/2005/8/layout/hierarchy3"/>
    <dgm:cxn modelId="{FB9A378C-FE89-4591-8737-80AC6CE3C34C}" type="presParOf" srcId="{EC16E88A-7DB8-4B7D-A1A0-212900DB439B}" destId="{2EFB3B0A-CD6D-4DF7-BB30-D80F98B6685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1A000-29E8-47A7-9440-87E5630CDED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A340E-6E84-452E-B38F-DFC1CCECDFE2}">
      <dgm:prSet phldrT="[Text]" custT="1"/>
      <dgm:spPr/>
      <dgm:t>
        <a:bodyPr/>
        <a:lstStyle/>
        <a:p>
          <a:r>
            <a:rPr lang="ro-RO" sz="800" b="1" dirty="0" smtClean="0"/>
            <a:t>Anul III</a:t>
          </a:r>
          <a:endParaRPr lang="ru-RU" sz="800" dirty="0"/>
        </a:p>
      </dgm:t>
    </dgm:pt>
    <dgm:pt modelId="{8EA0C990-0A58-4DB9-9ECE-F867783A3C2B}" type="parTrans" cxnId="{7C85D1CD-E3FE-4547-92CD-E7FC0B1438BD}">
      <dgm:prSet/>
      <dgm:spPr/>
      <dgm:t>
        <a:bodyPr/>
        <a:lstStyle/>
        <a:p>
          <a:endParaRPr lang="ru-RU"/>
        </a:p>
      </dgm:t>
    </dgm:pt>
    <dgm:pt modelId="{D91D84C0-F869-4A8A-8AB6-28BC7B266D65}" type="sibTrans" cxnId="{7C85D1CD-E3FE-4547-92CD-E7FC0B1438BD}">
      <dgm:prSet/>
      <dgm:spPr/>
      <dgm:t>
        <a:bodyPr/>
        <a:lstStyle/>
        <a:p>
          <a:endParaRPr lang="ru-RU"/>
        </a:p>
      </dgm:t>
    </dgm:pt>
    <dgm:pt modelId="{C277B05A-74B5-4AE0-B43C-0DBAFFB2427B}">
      <dgm:prSet phldrT="[Text]" custT="1"/>
      <dgm:spPr/>
      <dgm:t>
        <a:bodyPr/>
        <a:lstStyle/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Sociologia organizațiilor                           	        - 20/100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Elemente de drept civil și procedura civilă  - 20/100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Administrația publică centrală a RM              - 34/146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Administrația publică locală a RM                   - 34/146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5. Administrarea patrimoniului public               -14/76</a:t>
          </a:r>
        </a:p>
        <a:p>
          <a:pPr algn="l"/>
          <a:endParaRPr lang="ru-RU" sz="800" dirty="0"/>
        </a:p>
      </dgm:t>
    </dgm:pt>
    <dgm:pt modelId="{BDDDAE81-7CB6-4E40-8687-6EBFAE5C49EC}" type="parTrans" cxnId="{9D937058-109F-4F6A-874F-DB866567D5F1}">
      <dgm:prSet/>
      <dgm:spPr/>
      <dgm:t>
        <a:bodyPr/>
        <a:lstStyle/>
        <a:p>
          <a:endParaRPr lang="ru-RU" sz="800"/>
        </a:p>
      </dgm:t>
    </dgm:pt>
    <dgm:pt modelId="{C3F07E97-F8D1-4AAC-8FF3-B38D4BC24E62}" type="sibTrans" cxnId="{9D937058-109F-4F6A-874F-DB866567D5F1}">
      <dgm:prSet/>
      <dgm:spPr/>
      <dgm:t>
        <a:bodyPr/>
        <a:lstStyle/>
        <a:p>
          <a:endParaRPr lang="ru-RU"/>
        </a:p>
      </dgm:t>
    </dgm:pt>
    <dgm:pt modelId="{D3CFC4E0-53B1-4179-B10F-C60CE9C1BC6F}">
      <dgm:prSet phldrT="[Текст]" custT="1"/>
      <dgm:spPr/>
      <dgm:t>
        <a:bodyPr/>
        <a:lstStyle/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Politici publice                                                       - 34/146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Procesul decizional în APL                                 - 20/100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Politici de ezvoltare durabilă                            - 20/100 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Drept notarial                                                        - 10/50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5. Contencios administrativ                                   - 24/126</a:t>
          </a:r>
        </a:p>
      </dgm:t>
    </dgm:pt>
    <dgm:pt modelId="{7F0464DA-4077-4DCD-89BC-BE2BB7879558}" type="parTrans" cxnId="{114B4FA0-0FE1-44C0-9F20-1FF03E805932}">
      <dgm:prSet/>
      <dgm:spPr/>
      <dgm:t>
        <a:bodyPr/>
        <a:lstStyle/>
        <a:p>
          <a:endParaRPr lang="ru-RU" sz="800"/>
        </a:p>
      </dgm:t>
    </dgm:pt>
    <dgm:pt modelId="{900A1F02-5961-43B9-87B7-575BAFDB0258}" type="sibTrans" cxnId="{114B4FA0-0FE1-44C0-9F20-1FF03E805932}">
      <dgm:prSet/>
      <dgm:spPr/>
      <dgm:t>
        <a:bodyPr/>
        <a:lstStyle/>
        <a:p>
          <a:endParaRPr lang="ru-RU"/>
        </a:p>
      </dgm:t>
    </dgm:pt>
    <dgm:pt modelId="{C366E5F0-0781-4328-9211-B72C8527BDB9}">
      <dgm:prSet phldrT="[Text]" custT="1"/>
      <dgm:spPr/>
      <dgm:t>
        <a:bodyPr/>
        <a:lstStyle/>
        <a:p>
          <a:r>
            <a:rPr lang="ro-RO" sz="800" b="1" dirty="0" smtClean="0"/>
            <a:t>Anul IV</a:t>
          </a:r>
          <a:endParaRPr lang="ru-RU" sz="800" dirty="0"/>
        </a:p>
      </dgm:t>
    </dgm:pt>
    <dgm:pt modelId="{9C27CED6-389C-482F-860C-106E3B26CD34}" type="parTrans" cxnId="{AAD5787A-4C75-4DE7-9EB0-A829575EFECC}">
      <dgm:prSet/>
      <dgm:spPr/>
      <dgm:t>
        <a:bodyPr/>
        <a:lstStyle/>
        <a:p>
          <a:endParaRPr lang="ru-RU"/>
        </a:p>
      </dgm:t>
    </dgm:pt>
    <dgm:pt modelId="{6EF02A28-C624-4445-9C09-61F61F67A9F7}" type="sibTrans" cxnId="{AAD5787A-4C75-4DE7-9EB0-A829575EFECC}">
      <dgm:prSet/>
      <dgm:spPr/>
      <dgm:t>
        <a:bodyPr/>
        <a:lstStyle/>
        <a:p>
          <a:endParaRPr lang="ru-RU"/>
        </a:p>
      </dgm:t>
    </dgm:pt>
    <dgm:pt modelId="{89CD4741-4FE4-4639-9884-E8CB33D41F57}">
      <dgm:prSet phldrT="[Text]" custT="1"/>
      <dgm:spPr/>
      <dgm:t>
        <a:bodyPr/>
        <a:lstStyle/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1. Managementul serviciilor publice             - 26/94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2. Sisteme administrative comparate            - 34/116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3. Administarea finanțelor publice                 - 20/70 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4. Geopolitică	                                                    - 20/70</a:t>
          </a:r>
        </a:p>
      </dgm:t>
    </dgm:pt>
    <dgm:pt modelId="{0A3974CD-90B3-4A06-A865-C3E7EE756440}" type="parTrans" cxnId="{DA85A3A1-0DD9-49C1-842C-D44F6E6088BB}">
      <dgm:prSet/>
      <dgm:spPr/>
      <dgm:t>
        <a:bodyPr/>
        <a:lstStyle/>
        <a:p>
          <a:endParaRPr lang="ru-RU" sz="800"/>
        </a:p>
      </dgm:t>
    </dgm:pt>
    <dgm:pt modelId="{143761F9-6B9E-4DDB-8F5F-ED131C4733C1}" type="sibTrans" cxnId="{DA85A3A1-0DD9-49C1-842C-D44F6E6088BB}">
      <dgm:prSet/>
      <dgm:spPr/>
      <dgm:t>
        <a:bodyPr/>
        <a:lstStyle/>
        <a:p>
          <a:endParaRPr lang="ru-RU"/>
        </a:p>
      </dgm:t>
    </dgm:pt>
    <dgm:pt modelId="{A800D084-872A-43E0-B8E9-FB80F7F1ADC6}">
      <dgm:prSet phldrT="[Text]" custT="1"/>
      <dgm:spPr/>
      <dgm:t>
        <a:bodyPr/>
        <a:lstStyle/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Practica de inițiere în specialitate                      - 180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Practica de specialitate                                          - 180</a:t>
          </a:r>
        </a:p>
        <a:p>
          <a:pPr algn="l"/>
          <a:r>
            <a:rPr lang="ro-RO" sz="800" dirty="0" smtClean="0">
              <a:latin typeface="Cambria" panose="02040503050406030204" pitchFamily="18" charset="0"/>
              <a:ea typeface="Cambria" panose="02040503050406030204" pitchFamily="18" charset="0"/>
            </a:rPr>
            <a:t>Pracitca de cercetare de licență                           - 180</a:t>
          </a:r>
        </a:p>
      </dgm:t>
    </dgm:pt>
    <dgm:pt modelId="{DE30DD65-06C6-4BE9-9C55-1F165E5FAB37}" type="parTrans" cxnId="{5D77C482-23F4-4873-9E4B-2D7879CE93B5}">
      <dgm:prSet/>
      <dgm:spPr/>
      <dgm:t>
        <a:bodyPr/>
        <a:lstStyle/>
        <a:p>
          <a:endParaRPr lang="ru-RU" sz="800"/>
        </a:p>
      </dgm:t>
    </dgm:pt>
    <dgm:pt modelId="{FCED01F3-FA17-46DA-BCDD-19D6E6CFA325}" type="sibTrans" cxnId="{5D77C482-23F4-4873-9E4B-2D7879CE93B5}">
      <dgm:prSet/>
      <dgm:spPr/>
      <dgm:t>
        <a:bodyPr/>
        <a:lstStyle/>
        <a:p>
          <a:endParaRPr lang="ru-RU"/>
        </a:p>
      </dgm:t>
    </dgm:pt>
    <dgm:pt modelId="{9AD5B66D-C070-4EC2-AFEB-E1F30E91360C}" type="pres">
      <dgm:prSet presAssocID="{B0A1A000-29E8-47A7-9440-87E5630CDE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77283-EADD-4A38-BA30-1BE637100CDC}" type="pres">
      <dgm:prSet presAssocID="{015A340E-6E84-452E-B38F-DFC1CCECDFE2}" presName="root" presStyleCnt="0"/>
      <dgm:spPr/>
    </dgm:pt>
    <dgm:pt modelId="{FA9129B9-795D-4A5B-A7CD-29F7E67F849A}" type="pres">
      <dgm:prSet presAssocID="{015A340E-6E84-452E-B38F-DFC1CCECDFE2}" presName="rootComposite" presStyleCnt="0"/>
      <dgm:spPr/>
    </dgm:pt>
    <dgm:pt modelId="{B673A723-8EC3-481A-A34C-C6073E468CCB}" type="pres">
      <dgm:prSet presAssocID="{015A340E-6E84-452E-B38F-DFC1CCECDFE2}" presName="rootText" presStyleLbl="node1" presStyleIdx="0" presStyleCnt="2" custScaleY="42190" custLinFactNeighborX="4837" custLinFactNeighborY="-47575"/>
      <dgm:spPr/>
      <dgm:t>
        <a:bodyPr/>
        <a:lstStyle/>
        <a:p>
          <a:endParaRPr lang="ru-RU"/>
        </a:p>
      </dgm:t>
    </dgm:pt>
    <dgm:pt modelId="{F692CB1B-9376-49B1-B513-CF5D8EDC1B83}" type="pres">
      <dgm:prSet presAssocID="{015A340E-6E84-452E-B38F-DFC1CCECDF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78F4136D-660B-43E3-92C7-5C8BA35CFAC2}" type="pres">
      <dgm:prSet presAssocID="{015A340E-6E84-452E-B38F-DFC1CCECDFE2}" presName="childShape" presStyleCnt="0"/>
      <dgm:spPr/>
    </dgm:pt>
    <dgm:pt modelId="{1BF3D0F9-982A-4DBD-9DA0-5F8CF4A7C617}" type="pres">
      <dgm:prSet presAssocID="{BDDDAE81-7CB6-4E40-8687-6EBFAE5C49E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EE2299F-B153-407A-828B-BF01F0830F9C}" type="pres">
      <dgm:prSet presAssocID="{C277B05A-74B5-4AE0-B43C-0DBAFFB2427B}" presName="childText" presStyleLbl="bgAcc1" presStyleIdx="0" presStyleCnt="4" custScaleX="243657" custScaleY="226496" custLinFactNeighborX="-769" custLinFactNeighborY="-2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1299-3F00-4404-8F54-6E98616396A8}" type="pres">
      <dgm:prSet presAssocID="{7F0464DA-4077-4DCD-89BC-BE2BB78795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B53631A-FFF3-46A1-AD51-DAB0CC65503A}" type="pres">
      <dgm:prSet presAssocID="{D3CFC4E0-53B1-4179-B10F-C60CE9C1BC6F}" presName="childText" presStyleLbl="bgAcc1" presStyleIdx="1" presStyleCnt="4" custScaleX="247755" custScaleY="2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AD32A-D124-47AA-AFD6-06BB0F65FAA1}" type="pres">
      <dgm:prSet presAssocID="{C366E5F0-0781-4328-9211-B72C8527BDB9}" presName="root" presStyleCnt="0"/>
      <dgm:spPr/>
    </dgm:pt>
    <dgm:pt modelId="{B42AC0DD-EEEC-4406-9488-E26322256C47}" type="pres">
      <dgm:prSet presAssocID="{C366E5F0-0781-4328-9211-B72C8527BDB9}" presName="rootComposite" presStyleCnt="0"/>
      <dgm:spPr/>
    </dgm:pt>
    <dgm:pt modelId="{FE32D84A-FDE3-4BFB-9647-20E1027490A6}" type="pres">
      <dgm:prSet presAssocID="{C366E5F0-0781-4328-9211-B72C8527BDB9}" presName="rootText" presStyleLbl="node1" presStyleIdx="1" presStyleCnt="2" custScaleY="45722" custLinFactNeighborX="1808" custLinFactNeighborY="-52384"/>
      <dgm:spPr/>
      <dgm:t>
        <a:bodyPr/>
        <a:lstStyle/>
        <a:p>
          <a:endParaRPr lang="ru-RU"/>
        </a:p>
      </dgm:t>
    </dgm:pt>
    <dgm:pt modelId="{8F38CE48-A457-4907-AB0A-A3FE57D4CF5C}" type="pres">
      <dgm:prSet presAssocID="{C366E5F0-0781-4328-9211-B72C8527BDB9}" presName="rootConnector" presStyleLbl="node1" presStyleIdx="1" presStyleCnt="2"/>
      <dgm:spPr/>
      <dgm:t>
        <a:bodyPr/>
        <a:lstStyle/>
        <a:p>
          <a:endParaRPr lang="ru-RU"/>
        </a:p>
      </dgm:t>
    </dgm:pt>
    <dgm:pt modelId="{EC16E88A-7DB8-4B7D-A1A0-212900DB439B}" type="pres">
      <dgm:prSet presAssocID="{C366E5F0-0781-4328-9211-B72C8527BDB9}" presName="childShape" presStyleCnt="0"/>
      <dgm:spPr/>
    </dgm:pt>
    <dgm:pt modelId="{9A7739A5-DC72-41F7-BCE6-CDD9D4D7FC33}" type="pres">
      <dgm:prSet presAssocID="{0A3974CD-90B3-4A06-A865-C3E7EE7564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3246930-3FEB-49A3-95F3-2337C8E77389}" type="pres">
      <dgm:prSet presAssocID="{89CD4741-4FE4-4639-9884-E8CB33D41F57}" presName="childText" presStyleLbl="bgAcc1" presStyleIdx="2" presStyleCnt="4" custScaleX="223989" custScaleY="197484" custLinFactNeighborX="-2143" custLinFactNeighborY="-2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6106-4094-4762-B614-EAA8708E4688}" type="pres">
      <dgm:prSet presAssocID="{DE30DD65-06C6-4BE9-9C55-1F165E5FAB3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EFB3B0A-CD6D-4DF7-BB30-D80F98B66853}" type="pres">
      <dgm:prSet presAssocID="{A800D084-872A-43E0-B8E9-FB80F7F1ADC6}" presName="childText" presStyleLbl="bgAcc1" presStyleIdx="3" presStyleCnt="4" custScaleX="225864" custScaleY="158013" custLinFactNeighborX="-5076" custLinFactNeighborY="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A5E54-BE63-4FB6-B8B5-3B26FC60B67D}" type="presOf" srcId="{C277B05A-74B5-4AE0-B43C-0DBAFFB2427B}" destId="{8EE2299F-B153-407A-828B-BF01F0830F9C}" srcOrd="0" destOrd="0" presId="urn:microsoft.com/office/officeart/2005/8/layout/hierarchy3"/>
    <dgm:cxn modelId="{986C2F6A-264E-4E9A-BE57-EEA968985DB3}" type="presOf" srcId="{015A340E-6E84-452E-B38F-DFC1CCECDFE2}" destId="{F692CB1B-9376-49B1-B513-CF5D8EDC1B83}" srcOrd="1" destOrd="0" presId="urn:microsoft.com/office/officeart/2005/8/layout/hierarchy3"/>
    <dgm:cxn modelId="{ADB9F412-7A1F-465D-9A93-570AD59C62EB}" type="presOf" srcId="{89CD4741-4FE4-4639-9884-E8CB33D41F57}" destId="{C3246930-3FEB-49A3-95F3-2337C8E77389}" srcOrd="0" destOrd="0" presId="urn:microsoft.com/office/officeart/2005/8/layout/hierarchy3"/>
    <dgm:cxn modelId="{08050667-5037-4F28-8D3B-F8F86E600725}" type="presOf" srcId="{B0A1A000-29E8-47A7-9440-87E5630CDEDD}" destId="{9AD5B66D-C070-4EC2-AFEB-E1F30E91360C}" srcOrd="0" destOrd="0" presId="urn:microsoft.com/office/officeart/2005/8/layout/hierarchy3"/>
    <dgm:cxn modelId="{9D937058-109F-4F6A-874F-DB866567D5F1}" srcId="{015A340E-6E84-452E-B38F-DFC1CCECDFE2}" destId="{C277B05A-74B5-4AE0-B43C-0DBAFFB2427B}" srcOrd="0" destOrd="0" parTransId="{BDDDAE81-7CB6-4E40-8687-6EBFAE5C49EC}" sibTransId="{C3F07E97-F8D1-4AAC-8FF3-B38D4BC24E62}"/>
    <dgm:cxn modelId="{7C85D1CD-E3FE-4547-92CD-E7FC0B1438BD}" srcId="{B0A1A000-29E8-47A7-9440-87E5630CDEDD}" destId="{015A340E-6E84-452E-B38F-DFC1CCECDFE2}" srcOrd="0" destOrd="0" parTransId="{8EA0C990-0A58-4DB9-9ECE-F867783A3C2B}" sibTransId="{D91D84C0-F869-4A8A-8AB6-28BC7B266D65}"/>
    <dgm:cxn modelId="{9C69FFEB-2652-4315-A4C3-6A504F98CB46}" type="presOf" srcId="{0A3974CD-90B3-4A06-A865-C3E7EE756440}" destId="{9A7739A5-DC72-41F7-BCE6-CDD9D4D7FC33}" srcOrd="0" destOrd="0" presId="urn:microsoft.com/office/officeart/2005/8/layout/hierarchy3"/>
    <dgm:cxn modelId="{9F5E3D2E-42E4-45BD-B885-A41AE1EA9655}" type="presOf" srcId="{C366E5F0-0781-4328-9211-B72C8527BDB9}" destId="{8F38CE48-A457-4907-AB0A-A3FE57D4CF5C}" srcOrd="1" destOrd="0" presId="urn:microsoft.com/office/officeart/2005/8/layout/hierarchy3"/>
    <dgm:cxn modelId="{BC55255F-1B5F-4917-A447-5A6AF928410F}" type="presOf" srcId="{A800D084-872A-43E0-B8E9-FB80F7F1ADC6}" destId="{2EFB3B0A-CD6D-4DF7-BB30-D80F98B66853}" srcOrd="0" destOrd="0" presId="urn:microsoft.com/office/officeart/2005/8/layout/hierarchy3"/>
    <dgm:cxn modelId="{A1626020-F594-4B1E-8F7D-4D3D18B009B8}" type="presOf" srcId="{D3CFC4E0-53B1-4179-B10F-C60CE9C1BC6F}" destId="{1B53631A-FFF3-46A1-AD51-DAB0CC65503A}" srcOrd="0" destOrd="0" presId="urn:microsoft.com/office/officeart/2005/8/layout/hierarchy3"/>
    <dgm:cxn modelId="{AAD5787A-4C75-4DE7-9EB0-A829575EFECC}" srcId="{B0A1A000-29E8-47A7-9440-87E5630CDEDD}" destId="{C366E5F0-0781-4328-9211-B72C8527BDB9}" srcOrd="1" destOrd="0" parTransId="{9C27CED6-389C-482F-860C-106E3B26CD34}" sibTransId="{6EF02A28-C624-4445-9C09-61F61F67A9F7}"/>
    <dgm:cxn modelId="{A6120BE3-AAFB-4662-8A8B-4DFD097A0CB1}" type="presOf" srcId="{DE30DD65-06C6-4BE9-9C55-1F165E5FAB37}" destId="{54EC6106-4094-4762-B614-EAA8708E4688}" srcOrd="0" destOrd="0" presId="urn:microsoft.com/office/officeart/2005/8/layout/hierarchy3"/>
    <dgm:cxn modelId="{3B3843C3-5DF7-49FF-AAB0-B9F8E9B1D291}" type="presOf" srcId="{7F0464DA-4077-4DCD-89BC-BE2BB7879558}" destId="{A38D1299-3F00-4404-8F54-6E98616396A8}" srcOrd="0" destOrd="0" presId="urn:microsoft.com/office/officeart/2005/8/layout/hierarchy3"/>
    <dgm:cxn modelId="{5D77C482-23F4-4873-9E4B-2D7879CE93B5}" srcId="{C366E5F0-0781-4328-9211-B72C8527BDB9}" destId="{A800D084-872A-43E0-B8E9-FB80F7F1ADC6}" srcOrd="1" destOrd="0" parTransId="{DE30DD65-06C6-4BE9-9C55-1F165E5FAB37}" sibTransId="{FCED01F3-FA17-46DA-BCDD-19D6E6CFA325}"/>
    <dgm:cxn modelId="{114B4FA0-0FE1-44C0-9F20-1FF03E805932}" srcId="{015A340E-6E84-452E-B38F-DFC1CCECDFE2}" destId="{D3CFC4E0-53B1-4179-B10F-C60CE9C1BC6F}" srcOrd="1" destOrd="0" parTransId="{7F0464DA-4077-4DCD-89BC-BE2BB7879558}" sibTransId="{900A1F02-5961-43B9-87B7-575BAFDB0258}"/>
    <dgm:cxn modelId="{AD45C018-C4B4-46CE-AA17-2131F1B1B1B2}" type="presOf" srcId="{BDDDAE81-7CB6-4E40-8687-6EBFAE5C49EC}" destId="{1BF3D0F9-982A-4DBD-9DA0-5F8CF4A7C617}" srcOrd="0" destOrd="0" presId="urn:microsoft.com/office/officeart/2005/8/layout/hierarchy3"/>
    <dgm:cxn modelId="{E8F6C916-B9BA-4529-A05D-DBE083058A72}" type="presOf" srcId="{C366E5F0-0781-4328-9211-B72C8527BDB9}" destId="{FE32D84A-FDE3-4BFB-9647-20E1027490A6}" srcOrd="0" destOrd="0" presId="urn:microsoft.com/office/officeart/2005/8/layout/hierarchy3"/>
    <dgm:cxn modelId="{49B1DDE4-D88C-442D-B432-89273D03D808}" type="presOf" srcId="{015A340E-6E84-452E-B38F-DFC1CCECDFE2}" destId="{B673A723-8EC3-481A-A34C-C6073E468CCB}" srcOrd="0" destOrd="0" presId="urn:microsoft.com/office/officeart/2005/8/layout/hierarchy3"/>
    <dgm:cxn modelId="{DA85A3A1-0DD9-49C1-842C-D44F6E6088BB}" srcId="{C366E5F0-0781-4328-9211-B72C8527BDB9}" destId="{89CD4741-4FE4-4639-9884-E8CB33D41F57}" srcOrd="0" destOrd="0" parTransId="{0A3974CD-90B3-4A06-A865-C3E7EE756440}" sibTransId="{143761F9-6B9E-4DDB-8F5F-ED131C4733C1}"/>
    <dgm:cxn modelId="{0B72ABDA-FA21-47BE-B70D-6BCB996FCB56}" type="presParOf" srcId="{9AD5B66D-C070-4EC2-AFEB-E1F30E91360C}" destId="{93377283-EADD-4A38-BA30-1BE637100CDC}" srcOrd="0" destOrd="0" presId="urn:microsoft.com/office/officeart/2005/8/layout/hierarchy3"/>
    <dgm:cxn modelId="{36DD2FFC-510E-4592-B5EB-B68C3EAE39A0}" type="presParOf" srcId="{93377283-EADD-4A38-BA30-1BE637100CDC}" destId="{FA9129B9-795D-4A5B-A7CD-29F7E67F849A}" srcOrd="0" destOrd="0" presId="urn:microsoft.com/office/officeart/2005/8/layout/hierarchy3"/>
    <dgm:cxn modelId="{209FFB7F-7884-451F-BE49-B3737C2E84E5}" type="presParOf" srcId="{FA9129B9-795D-4A5B-A7CD-29F7E67F849A}" destId="{B673A723-8EC3-481A-A34C-C6073E468CCB}" srcOrd="0" destOrd="0" presId="urn:microsoft.com/office/officeart/2005/8/layout/hierarchy3"/>
    <dgm:cxn modelId="{42D698D7-1496-4529-AB1E-56008A125442}" type="presParOf" srcId="{FA9129B9-795D-4A5B-A7CD-29F7E67F849A}" destId="{F692CB1B-9376-49B1-B513-CF5D8EDC1B83}" srcOrd="1" destOrd="0" presId="urn:microsoft.com/office/officeart/2005/8/layout/hierarchy3"/>
    <dgm:cxn modelId="{E6D52A88-D3EE-4E62-B2B2-1ECAD4D631C9}" type="presParOf" srcId="{93377283-EADD-4A38-BA30-1BE637100CDC}" destId="{78F4136D-660B-43E3-92C7-5C8BA35CFAC2}" srcOrd="1" destOrd="0" presId="urn:microsoft.com/office/officeart/2005/8/layout/hierarchy3"/>
    <dgm:cxn modelId="{C38A23A3-A45F-42A8-855E-D9554FB7D23D}" type="presParOf" srcId="{78F4136D-660B-43E3-92C7-5C8BA35CFAC2}" destId="{1BF3D0F9-982A-4DBD-9DA0-5F8CF4A7C617}" srcOrd="0" destOrd="0" presId="urn:microsoft.com/office/officeart/2005/8/layout/hierarchy3"/>
    <dgm:cxn modelId="{56FC5E79-DA0F-4C8E-B141-C761B486D11E}" type="presParOf" srcId="{78F4136D-660B-43E3-92C7-5C8BA35CFAC2}" destId="{8EE2299F-B153-407A-828B-BF01F0830F9C}" srcOrd="1" destOrd="0" presId="urn:microsoft.com/office/officeart/2005/8/layout/hierarchy3"/>
    <dgm:cxn modelId="{545108D1-5499-47EB-ABC2-236660F05F58}" type="presParOf" srcId="{78F4136D-660B-43E3-92C7-5C8BA35CFAC2}" destId="{A38D1299-3F00-4404-8F54-6E98616396A8}" srcOrd="2" destOrd="0" presId="urn:microsoft.com/office/officeart/2005/8/layout/hierarchy3"/>
    <dgm:cxn modelId="{52D7C546-70A4-4830-8A48-48C848018B9C}" type="presParOf" srcId="{78F4136D-660B-43E3-92C7-5C8BA35CFAC2}" destId="{1B53631A-FFF3-46A1-AD51-DAB0CC65503A}" srcOrd="3" destOrd="0" presId="urn:microsoft.com/office/officeart/2005/8/layout/hierarchy3"/>
    <dgm:cxn modelId="{11654B3C-82D5-45FB-A899-E6F014BC1B7D}" type="presParOf" srcId="{9AD5B66D-C070-4EC2-AFEB-E1F30E91360C}" destId="{EADAD32A-D124-47AA-AFD6-06BB0F65FAA1}" srcOrd="1" destOrd="0" presId="urn:microsoft.com/office/officeart/2005/8/layout/hierarchy3"/>
    <dgm:cxn modelId="{BEDB1BA6-01E2-4EFB-A91A-B5E3E94FDB59}" type="presParOf" srcId="{EADAD32A-D124-47AA-AFD6-06BB0F65FAA1}" destId="{B42AC0DD-EEEC-4406-9488-E26322256C47}" srcOrd="0" destOrd="0" presId="urn:microsoft.com/office/officeart/2005/8/layout/hierarchy3"/>
    <dgm:cxn modelId="{05C5DDEC-165A-4D27-BC85-FB6D1D332504}" type="presParOf" srcId="{B42AC0DD-EEEC-4406-9488-E26322256C47}" destId="{FE32D84A-FDE3-4BFB-9647-20E1027490A6}" srcOrd="0" destOrd="0" presId="urn:microsoft.com/office/officeart/2005/8/layout/hierarchy3"/>
    <dgm:cxn modelId="{DBCD3671-DD74-4665-B85E-5768785E97E1}" type="presParOf" srcId="{B42AC0DD-EEEC-4406-9488-E26322256C47}" destId="{8F38CE48-A457-4907-AB0A-A3FE57D4CF5C}" srcOrd="1" destOrd="0" presId="urn:microsoft.com/office/officeart/2005/8/layout/hierarchy3"/>
    <dgm:cxn modelId="{8BFDCBD8-8B9A-436E-81DC-93AF472991D9}" type="presParOf" srcId="{EADAD32A-D124-47AA-AFD6-06BB0F65FAA1}" destId="{EC16E88A-7DB8-4B7D-A1A0-212900DB439B}" srcOrd="1" destOrd="0" presId="urn:microsoft.com/office/officeart/2005/8/layout/hierarchy3"/>
    <dgm:cxn modelId="{8B1B7F2B-3915-491D-BED6-C7723352BFB4}" type="presParOf" srcId="{EC16E88A-7DB8-4B7D-A1A0-212900DB439B}" destId="{9A7739A5-DC72-41F7-BCE6-CDD9D4D7FC33}" srcOrd="0" destOrd="0" presId="urn:microsoft.com/office/officeart/2005/8/layout/hierarchy3"/>
    <dgm:cxn modelId="{7BEA6C13-B8F7-4C04-B61A-8F0E1ADC1891}" type="presParOf" srcId="{EC16E88A-7DB8-4B7D-A1A0-212900DB439B}" destId="{C3246930-3FEB-49A3-95F3-2337C8E77389}" srcOrd="1" destOrd="0" presId="urn:microsoft.com/office/officeart/2005/8/layout/hierarchy3"/>
    <dgm:cxn modelId="{FEAFF6AC-A9F7-4A9A-9D6D-36A6A429A0DE}" type="presParOf" srcId="{EC16E88A-7DB8-4B7D-A1A0-212900DB439B}" destId="{54EC6106-4094-4762-B614-EAA8708E4688}" srcOrd="2" destOrd="0" presId="urn:microsoft.com/office/officeart/2005/8/layout/hierarchy3"/>
    <dgm:cxn modelId="{4112B479-F787-43D9-844B-2DDDFA1AE0C4}" type="presParOf" srcId="{EC16E88A-7DB8-4B7D-A1A0-212900DB439B}" destId="{2EFB3B0A-CD6D-4DF7-BB30-D80F98B6685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29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70115-4AC2-4443-897C-007C20330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Book Antiqua" panose="02040602050305030304" pitchFamily="18" charset="0"/>
              </a:rPr>
              <a:t>Administra</a:t>
            </a:r>
            <a:r>
              <a:rPr lang="ro-RO" sz="4000" b="1" dirty="0">
                <a:latin typeface="Book Antiqua" panose="02040602050305030304" pitchFamily="18" charset="0"/>
              </a:rPr>
              <a:t>ț</a:t>
            </a:r>
            <a:r>
              <a:rPr lang="en-US" sz="4000" b="1" dirty="0" err="1" smtClean="0">
                <a:latin typeface="Book Antiqua" panose="02040602050305030304" pitchFamily="18" charset="0"/>
              </a:rPr>
              <a:t>i</a:t>
            </a:r>
            <a:r>
              <a:rPr lang="ro-RO" sz="4000" b="1" dirty="0" smtClean="0">
                <a:latin typeface="Book Antiqua" panose="02040602050305030304" pitchFamily="18" charset="0"/>
              </a:rPr>
              <a:t>E</a:t>
            </a:r>
            <a:r>
              <a:rPr lang="en-US" sz="4000" b="1" dirty="0" smtClean="0">
                <a:latin typeface="Book Antiqua" panose="02040602050305030304" pitchFamily="18" charset="0"/>
              </a:rPr>
              <a:t> </a:t>
            </a:r>
            <a:r>
              <a:rPr lang="en-US" sz="4000" b="1" dirty="0">
                <a:latin typeface="Book Antiqua" panose="02040602050305030304" pitchFamily="18" charset="0"/>
              </a:rPr>
              <a:t>public</a:t>
            </a:r>
            <a:r>
              <a:rPr lang="ro-RO" sz="4000" b="1" dirty="0" smtClean="0">
                <a:latin typeface="Book Antiqua" panose="02040602050305030304" pitchFamily="18" charset="0"/>
              </a:rPr>
              <a:t>ă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FCF932-ACEB-428D-AC24-F88E443C4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92199"/>
          </a:xfrm>
        </p:spPr>
        <p:txBody>
          <a:bodyPr>
            <a:normAutofit lnSpcReduction="10000"/>
          </a:bodyPr>
          <a:lstStyle/>
          <a:p>
            <a:pPr algn="ctr"/>
            <a:endParaRPr lang="ro-RO" b="1" dirty="0"/>
          </a:p>
          <a:p>
            <a:pPr algn="ctr"/>
            <a:r>
              <a:rPr lang="ro-RO" b="1" dirty="0"/>
              <a:t>Program de </a:t>
            </a:r>
            <a:r>
              <a:rPr lang="ro-RO" b="1" dirty="0" smtClean="0"/>
              <a:t>licență</a:t>
            </a:r>
          </a:p>
          <a:p>
            <a:pPr algn="ctr"/>
            <a:r>
              <a:rPr lang="ro-RO" b="1" dirty="0"/>
              <a:t>î</a:t>
            </a:r>
            <a:r>
              <a:rPr lang="ro-RO" b="1" dirty="0" smtClean="0"/>
              <a:t>nvățământ cu frecvență redusă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13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3D001-D68B-4754-8A04-3D8BA67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7091"/>
            <a:ext cx="8610600" cy="1205345"/>
          </a:xfrm>
        </p:spPr>
        <p:txBody>
          <a:bodyPr/>
          <a:lstStyle/>
          <a:p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Stagii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practică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5F2CFB9-F273-4BBF-84CE-1B4950413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311616"/>
              </p:ext>
            </p:extLst>
          </p:nvPr>
        </p:nvGraphicFramePr>
        <p:xfrm>
          <a:off x="1025236" y="1911927"/>
          <a:ext cx="10480965" cy="3314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626">
                  <a:extLst>
                    <a:ext uri="{9D8B030D-6E8A-4147-A177-3AD203B41FA5}">
                      <a16:colId xmlns="" xmlns:a16="http://schemas.microsoft.com/office/drawing/2014/main" val="3366113442"/>
                    </a:ext>
                  </a:extLst>
                </a:gridCol>
                <a:gridCol w="1234565">
                  <a:extLst>
                    <a:ext uri="{9D8B030D-6E8A-4147-A177-3AD203B41FA5}">
                      <a16:colId xmlns="" xmlns:a16="http://schemas.microsoft.com/office/drawing/2014/main" val="4044758728"/>
                    </a:ext>
                  </a:extLst>
                </a:gridCol>
                <a:gridCol w="2154402">
                  <a:extLst>
                    <a:ext uri="{9D8B030D-6E8A-4147-A177-3AD203B41FA5}">
                      <a16:colId xmlns="" xmlns:a16="http://schemas.microsoft.com/office/drawing/2014/main" val="2549769232"/>
                    </a:ext>
                  </a:extLst>
                </a:gridCol>
                <a:gridCol w="1709091">
                  <a:extLst>
                    <a:ext uri="{9D8B030D-6E8A-4147-A177-3AD203B41FA5}">
                      <a16:colId xmlns="" xmlns:a16="http://schemas.microsoft.com/office/drawing/2014/main" val="525657408"/>
                    </a:ext>
                  </a:extLst>
                </a:gridCol>
                <a:gridCol w="1497281">
                  <a:extLst>
                    <a:ext uri="{9D8B030D-6E8A-4147-A177-3AD203B41FA5}">
                      <a16:colId xmlns="" xmlns:a16="http://schemas.microsoft.com/office/drawing/2014/main" val="1486223645"/>
                    </a:ext>
                  </a:extLst>
                </a:gridCol>
              </a:tblGrid>
              <a:tr h="354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Semestrul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Nr. săpt/ore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Perioada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Număr credite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40627258"/>
                  </a:ext>
                </a:extLst>
              </a:tr>
              <a:tr h="2288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de inițiere în</a:t>
                      </a:r>
                      <a:r>
                        <a:rPr lang="ro-RO" sz="18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specialitate 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de specialitate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cercetare de 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licență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VIII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VIII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săpt/ 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 ore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săpt/ 180 ore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săpt/ 180 ore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februarie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martie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aprilie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779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32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4D589-08C6-4509-9D63-D16AD33E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teza de </a:t>
            </a:r>
            <a:r>
              <a:rPr lang="ro-RO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LICENȚĂ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AE58A-B5D2-4125-826D-94754CED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1351"/>
            <a:ext cx="7148384" cy="3747334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ucrare originală, fundamentată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ştiinţific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conţine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rezultate teoretice, practice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sau experimentale în domeniul administrației publice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C71C3-047B-4CAC-92A1-A6181737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2" t="17453" r="30864" b="11729"/>
          <a:stretch/>
        </p:blipFill>
        <p:spPr>
          <a:xfrm>
            <a:off x="8534400" y="2667123"/>
            <a:ext cx="2628007" cy="35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10D9A-869A-4D4E-975F-90D1F0C1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minim curricular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4BD057-661B-415C-B15F-88A742AE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5674"/>
            <a:ext cx="10820400" cy="44730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30 de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credite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</a:t>
            </a:r>
            <a:r>
              <a:rPr lang="ro-RO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transferabile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(ECTS)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o-RO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sz="2000" dirty="0">
                <a:latin typeface="Arial" panose="020B0604020202020204" pitchFamily="34" charset="0"/>
              </a:rPr>
              <a:t>	</a:t>
            </a:r>
            <a:endParaRPr lang="en-US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25844"/>
              </p:ext>
            </p:extLst>
          </p:nvPr>
        </p:nvGraphicFramePr>
        <p:xfrm>
          <a:off x="864973" y="2751436"/>
          <a:ext cx="9992496" cy="3179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5183"/>
                <a:gridCol w="1030570"/>
                <a:gridCol w="1075581"/>
                <a:gridCol w="1162623"/>
                <a:gridCol w="988539"/>
              </a:tblGrid>
              <a:tr h="12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Denumirea unităţii de curs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Nr. ore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Contact direct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Studiu individual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Nr. credite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Politologie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 dirty="0">
                          <a:effectLst/>
                        </a:rPr>
                        <a:t>180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Ştiinţa administraţiei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Administrația publică locală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Drept constituțional şi instituţii politice din Republica Moldova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Drept administrativ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Total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4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CE926-A6AF-4B0B-A84D-468D3074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03564"/>
            <a:ext cx="10820400" cy="5415121"/>
          </a:xfrm>
        </p:spPr>
        <p:txBody>
          <a:bodyPr/>
          <a:lstStyle/>
          <a:p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4DD348-A1F1-4228-8D74-FBEE5076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385455"/>
            <a:ext cx="10252363" cy="35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738D95B-E820-47FA-9218-EE09B46B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o-RO" sz="27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Misiunea și obiectivele programului de studii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AD8E3B5-0EBB-4E7E-AC8F-DE4F48E6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54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MD" sz="2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o-MD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regătire complexă, temeinică, riguroasă și interdisciplinară, care îmbină aspectele teoretice cu cele practice, aplicative, astfel încât, să fie formate abilități profesionale specifice domeniului general de studii 040. Științe </a:t>
            </a:r>
            <a:r>
              <a:rPr lang="ro-MD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Administrative</a:t>
            </a:r>
            <a:r>
              <a:rPr lang="ro-MD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 specialitatea 0400.1 Administrație Publică.</a:t>
            </a:r>
            <a:endParaRPr lang="ro-MD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Titlul conferit la absolvirea Ciclului </a:t>
            </a:r>
            <a:r>
              <a:rPr lang="ro-RO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ro-RO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lang="ro-RO" sz="28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Licențiat în Administrație Publică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ro-MD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075C4-3C2D-46DE-A94A-F9316F4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4073"/>
            <a:ext cx="8610600" cy="1302327"/>
          </a:xfrm>
        </p:spPr>
        <p:txBody>
          <a:bodyPr/>
          <a:lstStyle/>
          <a:p>
            <a:r>
              <a:rPr lang="ro-RO" b="1" dirty="0"/>
              <a:t>Avantajele calificării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0A9388-0A38-4FF5-A591-51B89FAC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9636"/>
            <a:ext cx="10820400" cy="4279049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Calificarea obținută în cadrul programului de studii </a:t>
            </a:r>
            <a:endParaRPr lang="ro-RO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Administrație Publică 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oferă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absolvenților 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să activeze în instituții publice și private.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Deținerea unei calificări în domeniul 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ISCED –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studii superioare de 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licență reprezintă </a:t>
            </a:r>
            <a:endParaRPr lang="ro-RO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una din cerințele minime de calificare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pentru ocuparea funcțiilor de conducere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 cadrul serviciilor publice locale.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37872-A716-441E-8331-B3CFC9FC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Ce ne dorim?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DF205A-E7F8-42AD-ACD9-7D3CE782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 condițiile în care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amprenta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regională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ţării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devine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vizibilă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programul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consolidează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caracterul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elitis</a:t>
            </a:r>
            <a:r>
              <a:rPr lang="ro-R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universității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 pol de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dezvoltare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regional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84909"/>
            <a:ext cx="8610600" cy="1233055"/>
          </a:xfrm>
        </p:spPr>
        <p:txBody>
          <a:bodyPr/>
          <a:lstStyle/>
          <a:p>
            <a:r>
              <a:rPr lang="ro-RO" dirty="0">
                <a:latin typeface="Book Antiqua" panose="02040602050305030304" pitchFamily="18" charset="0"/>
              </a:rPr>
              <a:t>Planul de învățământ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EF26DC8F-2A17-4131-817E-E426881F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548527"/>
              </p:ext>
            </p:extLst>
          </p:nvPr>
        </p:nvGraphicFramePr>
        <p:xfrm>
          <a:off x="685799" y="1717965"/>
          <a:ext cx="11035145" cy="450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45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789" y="0"/>
            <a:ext cx="8610599" cy="1161535"/>
          </a:xfrm>
        </p:spPr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Conținutul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programului</a:t>
            </a:r>
            <a:b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învățământ cu </a:t>
            </a:r>
            <a:r>
              <a:rPr lang="ro-RO" sz="2000" cap="none" dirty="0" smtClean="0">
                <a:latin typeface="Arial" panose="020B0604020202020204" pitchFamily="34" charset="0"/>
                <a:ea typeface="Calibri" panose="020F0502020204030204" pitchFamily="34" charset="0"/>
              </a:rPr>
              <a:t>frecvență redusă</a:t>
            </a:r>
            <a:endParaRPr lang="ru-RU" sz="2000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70877572"/>
              </p:ext>
            </p:extLst>
          </p:nvPr>
        </p:nvGraphicFramePr>
        <p:xfrm>
          <a:off x="90615" y="1285103"/>
          <a:ext cx="6301947" cy="526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5116414"/>
              </p:ext>
            </p:extLst>
          </p:nvPr>
        </p:nvGraphicFramePr>
        <p:xfrm>
          <a:off x="6392563" y="1398828"/>
          <a:ext cx="5577016" cy="503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502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Cursuri și </a:t>
            </a:r>
            <a:r>
              <a:rPr lang="ro-RO" dirty="0" err="1">
                <a:latin typeface="Cambria" panose="02040503050406030204" pitchFamily="18" charset="0"/>
                <a:ea typeface="Cambria" panose="02040503050406030204" pitchFamily="18" charset="0"/>
              </a:rPr>
              <a:t>seminarii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Activități de predare învățare centrate pe student</a:t>
            </a:r>
          </a:p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Orar luni - vineri, </a:t>
            </a:r>
            <a:endParaRPr lang="ro-RO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ro-RO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Prezența </a:t>
            </a: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– activă !!!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D3861-F97E-48AA-9A94-AA9FCD18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Activitate individuală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C47233-CD5D-4196-A459-BD6DAD6C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Lucrul individual al studentului admis la </a:t>
            </a:r>
            <a:r>
              <a:rPr lang="ro-RO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aceast</a:t>
            </a:r>
            <a:r>
              <a:rPr lang="ro-RO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program de studii presupune: </a:t>
            </a:r>
          </a:p>
          <a:p>
            <a:endParaRPr lang="ro-RO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ctivitate de cercetare;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ealizarea tezei de </a:t>
            </a:r>
            <a:r>
              <a:rPr lang="ro-RO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licență; 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ucrări de analiză </a:t>
            </a:r>
            <a:r>
              <a:rPr lang="ro-RO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cercetare;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tudii de caz şi multe alte activități organizate şi evaluate de către </a:t>
            </a:r>
            <a:r>
              <a:rPr lang="ro-RO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profesori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Participare la diverse manifestări științifice cu prezentarea unui text științific.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FB070A-596D-46F3-B5D5-CEF63EA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Optimizarea procesului didactic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B25BA-93AE-4899-A7F7-310FA108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lasarea unităților de curs pe platforma MOODLE; 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Utilizarea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instrumentelor google meet, zoom, mentimeter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022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612</TotalTime>
  <Words>557</Words>
  <Application>Microsoft Office PowerPoint</Application>
  <PresentationFormat>Ecran lat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Cambria</vt:lpstr>
      <vt:lpstr>Century Gothic</vt:lpstr>
      <vt:lpstr>Gungsuh</vt:lpstr>
      <vt:lpstr>Times New Roman</vt:lpstr>
      <vt:lpstr>Vapor Trail</vt:lpstr>
      <vt:lpstr>AdministrațiE publică</vt:lpstr>
      <vt:lpstr>Misiunea și obiectivele programului de studii </vt:lpstr>
      <vt:lpstr>Avantajele calificării</vt:lpstr>
      <vt:lpstr>Ce ne dorim?</vt:lpstr>
      <vt:lpstr>Planul de învățământ</vt:lpstr>
      <vt:lpstr>Conținutul programului învățământ cu frecvență redusă</vt:lpstr>
      <vt:lpstr>Cursuri și seminarii</vt:lpstr>
      <vt:lpstr>Activitate individuală</vt:lpstr>
      <vt:lpstr>Optimizarea procesului didactic</vt:lpstr>
      <vt:lpstr>Stagii de practică</vt:lpstr>
      <vt:lpstr>teza de LICENȚĂ</vt:lpstr>
      <vt:lpstr>minim curricular 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Administrația publică a colectivităților locale</dc:title>
  <dc:creator>Valentina Cornea</dc:creator>
  <cp:lastModifiedBy>PC-223</cp:lastModifiedBy>
  <cp:revision>63</cp:revision>
  <dcterms:created xsi:type="dcterms:W3CDTF">2021-08-31T07:07:36Z</dcterms:created>
  <dcterms:modified xsi:type="dcterms:W3CDTF">2021-12-01T07:23:43Z</dcterms:modified>
</cp:coreProperties>
</file>